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09" r:id="rId2"/>
    <p:sldMasterId id="2147483713" r:id="rId3"/>
    <p:sldMasterId id="2147483716" r:id="rId4"/>
    <p:sldMasterId id="2147483763" r:id="rId5"/>
    <p:sldMasterId id="2147483718" r:id="rId6"/>
    <p:sldMasterId id="2147483720" r:id="rId7"/>
    <p:sldMasterId id="2147483753" r:id="rId8"/>
    <p:sldMasterId id="2147483727" r:id="rId9"/>
    <p:sldMasterId id="2147483739" r:id="rId10"/>
  </p:sldMasterIdLst>
  <p:notesMasterIdLst>
    <p:notesMasterId r:id="rId37"/>
  </p:notesMasterIdLst>
  <p:sldIdLst>
    <p:sldId id="256" r:id="rId11"/>
    <p:sldId id="284" r:id="rId12"/>
    <p:sldId id="315" r:id="rId13"/>
    <p:sldId id="316" r:id="rId14"/>
    <p:sldId id="314" r:id="rId15"/>
    <p:sldId id="293" r:id="rId16"/>
    <p:sldId id="317" r:id="rId17"/>
    <p:sldId id="318" r:id="rId18"/>
    <p:sldId id="319" r:id="rId19"/>
    <p:sldId id="324" r:id="rId20"/>
    <p:sldId id="325" r:id="rId21"/>
    <p:sldId id="326" r:id="rId22"/>
    <p:sldId id="320" r:id="rId23"/>
    <p:sldId id="329" r:id="rId24"/>
    <p:sldId id="323" r:id="rId25"/>
    <p:sldId id="327" r:id="rId26"/>
    <p:sldId id="328" r:id="rId27"/>
    <p:sldId id="337" r:id="rId28"/>
    <p:sldId id="335" r:id="rId29"/>
    <p:sldId id="336" r:id="rId30"/>
    <p:sldId id="330" r:id="rId31"/>
    <p:sldId id="331" r:id="rId32"/>
    <p:sldId id="332" r:id="rId33"/>
    <p:sldId id="333" r:id="rId34"/>
    <p:sldId id="334" r:id="rId35"/>
    <p:sldId id="265" r:id="rId36"/>
  </p:sldIdLst>
  <p:sldSz cx="9144000" cy="6858000" type="screen4x3"/>
  <p:notesSz cx="6797675" cy="992663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A"/>
    <a:srgbClr val="F6F8FA"/>
    <a:srgbClr val="CCD6E3"/>
    <a:srgbClr val="64C7DF"/>
    <a:srgbClr val="9E3039"/>
    <a:srgbClr val="009D85"/>
    <a:srgbClr val="470A68"/>
    <a:srgbClr val="00843D"/>
    <a:srgbClr val="6D2077"/>
    <a:srgbClr val="43B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4994" autoAdjust="0"/>
    <p:restoredTop sz="94660"/>
  </p:normalViewPr>
  <p:slideViewPr>
    <p:cSldViewPr snapToGrid="0" showGuides="1">
      <p:cViewPr varScale="1">
        <p:scale>
          <a:sx n="113" d="100"/>
          <a:sy n="113" d="100"/>
        </p:scale>
        <p:origin x="2388" y="114"/>
      </p:cViewPr>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62" d="100"/>
          <a:sy n="62" d="100"/>
        </p:scale>
        <p:origin x="33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67057C-7FAD-4484-9409-2E36C7E50CFE}" type="datetimeFigureOut">
              <a:rPr lang="en-NZ" smtClean="0"/>
              <a:t>20/10/2016</a:t>
            </a:fld>
            <a:endParaRPr lang="en-NZ"/>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AF3FAF-8797-4145-8A57-20D97A3CD661}" type="slidenum">
              <a:rPr lang="en-NZ" smtClean="0"/>
              <a:t>‹#›</a:t>
            </a:fld>
            <a:endParaRPr lang="en-NZ"/>
          </a:p>
        </p:txBody>
      </p:sp>
    </p:spTree>
    <p:extLst>
      <p:ext uri="{BB962C8B-B14F-4D97-AF65-F5344CB8AC3E}">
        <p14:creationId xmlns:p14="http://schemas.microsoft.com/office/powerpoint/2010/main" val="293054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1</a:t>
            </a:fld>
            <a:endParaRPr lang="en-NZ"/>
          </a:p>
        </p:txBody>
      </p:sp>
    </p:spTree>
    <p:extLst>
      <p:ext uri="{BB962C8B-B14F-4D97-AF65-F5344CB8AC3E}">
        <p14:creationId xmlns:p14="http://schemas.microsoft.com/office/powerpoint/2010/main" val="193677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6EF78E7-2FBE-474B-A9B8-E59C39D30413}" type="slidenum">
              <a:rPr lang="en-NZ" smtClean="0"/>
              <a:pPr/>
              <a:t>19</a:t>
            </a:fld>
            <a:endParaRPr lang="en-NZ" dirty="0"/>
          </a:p>
        </p:txBody>
      </p:sp>
    </p:spTree>
    <p:extLst>
      <p:ext uri="{BB962C8B-B14F-4D97-AF65-F5344CB8AC3E}">
        <p14:creationId xmlns:p14="http://schemas.microsoft.com/office/powerpoint/2010/main" val="397186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6EF78E7-2FBE-474B-A9B8-E59C39D30413}" type="slidenum">
              <a:rPr lang="en-NZ" smtClean="0"/>
              <a:pPr/>
              <a:t>20</a:t>
            </a:fld>
            <a:endParaRPr lang="en-NZ" dirty="0"/>
          </a:p>
        </p:txBody>
      </p:sp>
    </p:spTree>
    <p:extLst>
      <p:ext uri="{BB962C8B-B14F-4D97-AF65-F5344CB8AC3E}">
        <p14:creationId xmlns:p14="http://schemas.microsoft.com/office/powerpoint/2010/main" val="100550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6EF78E7-2FBE-474B-A9B8-E59C39D30413}" type="slidenum">
              <a:rPr lang="en-NZ" smtClean="0"/>
              <a:pPr/>
              <a:t>22</a:t>
            </a:fld>
            <a:endParaRPr lang="en-NZ" dirty="0"/>
          </a:p>
        </p:txBody>
      </p:sp>
    </p:spTree>
    <p:extLst>
      <p:ext uri="{BB962C8B-B14F-4D97-AF65-F5344CB8AC3E}">
        <p14:creationId xmlns:p14="http://schemas.microsoft.com/office/powerpoint/2010/main" val="92361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6EF78E7-2FBE-474B-A9B8-E59C39D30413}" type="slidenum">
              <a:rPr lang="en-NZ" smtClean="0"/>
              <a:pPr/>
              <a:t>23</a:t>
            </a:fld>
            <a:endParaRPr lang="en-NZ" dirty="0"/>
          </a:p>
        </p:txBody>
      </p:sp>
    </p:spTree>
    <p:extLst>
      <p:ext uri="{BB962C8B-B14F-4D97-AF65-F5344CB8AC3E}">
        <p14:creationId xmlns:p14="http://schemas.microsoft.com/office/powerpoint/2010/main" val="250825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2</a:t>
            </a:fld>
            <a:endParaRPr lang="en-NZ"/>
          </a:p>
        </p:txBody>
      </p:sp>
    </p:spTree>
    <p:extLst>
      <p:ext uri="{BB962C8B-B14F-4D97-AF65-F5344CB8AC3E}">
        <p14:creationId xmlns:p14="http://schemas.microsoft.com/office/powerpoint/2010/main" val="287720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3</a:t>
            </a:fld>
            <a:endParaRPr lang="en-NZ"/>
          </a:p>
        </p:txBody>
      </p:sp>
    </p:spTree>
    <p:extLst>
      <p:ext uri="{BB962C8B-B14F-4D97-AF65-F5344CB8AC3E}">
        <p14:creationId xmlns:p14="http://schemas.microsoft.com/office/powerpoint/2010/main" val="237696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4</a:t>
            </a:fld>
            <a:endParaRPr lang="en-NZ"/>
          </a:p>
        </p:txBody>
      </p:sp>
    </p:spTree>
    <p:extLst>
      <p:ext uri="{BB962C8B-B14F-4D97-AF65-F5344CB8AC3E}">
        <p14:creationId xmlns:p14="http://schemas.microsoft.com/office/powerpoint/2010/main" val="277641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5</a:t>
            </a:fld>
            <a:endParaRPr lang="en-NZ"/>
          </a:p>
        </p:txBody>
      </p:sp>
    </p:spTree>
    <p:extLst>
      <p:ext uri="{BB962C8B-B14F-4D97-AF65-F5344CB8AC3E}">
        <p14:creationId xmlns:p14="http://schemas.microsoft.com/office/powerpoint/2010/main" val="214627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6</a:t>
            </a:fld>
            <a:endParaRPr lang="en-NZ"/>
          </a:p>
        </p:txBody>
      </p:sp>
    </p:spTree>
    <p:extLst>
      <p:ext uri="{BB962C8B-B14F-4D97-AF65-F5344CB8AC3E}">
        <p14:creationId xmlns:p14="http://schemas.microsoft.com/office/powerpoint/2010/main" val="104837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BAF3FAF-8797-4145-8A57-20D97A3CD661}" type="slidenum">
              <a:rPr lang="en-NZ" smtClean="0"/>
              <a:t>7</a:t>
            </a:fld>
            <a:endParaRPr lang="en-NZ"/>
          </a:p>
        </p:txBody>
      </p:sp>
    </p:spTree>
    <p:extLst>
      <p:ext uri="{BB962C8B-B14F-4D97-AF65-F5344CB8AC3E}">
        <p14:creationId xmlns:p14="http://schemas.microsoft.com/office/powerpoint/2010/main" val="92402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6EF78E7-2FBE-474B-A9B8-E59C39D30413}" type="slidenum">
              <a:rPr lang="en-NZ" smtClean="0"/>
              <a:pPr/>
              <a:t>11</a:t>
            </a:fld>
            <a:endParaRPr lang="en-NZ" dirty="0"/>
          </a:p>
        </p:txBody>
      </p:sp>
    </p:spTree>
    <p:extLst>
      <p:ext uri="{BB962C8B-B14F-4D97-AF65-F5344CB8AC3E}">
        <p14:creationId xmlns:p14="http://schemas.microsoft.com/office/powerpoint/2010/main" val="37070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6EF78E7-2FBE-474B-A9B8-E59C39D30413}" type="slidenum">
              <a:rPr lang="en-NZ" smtClean="0"/>
              <a:pPr/>
              <a:t>12</a:t>
            </a:fld>
            <a:endParaRPr lang="en-NZ" dirty="0"/>
          </a:p>
        </p:txBody>
      </p:sp>
    </p:spTree>
    <p:extLst>
      <p:ext uri="{BB962C8B-B14F-4D97-AF65-F5344CB8AC3E}">
        <p14:creationId xmlns:p14="http://schemas.microsoft.com/office/powerpoint/2010/main" val="204735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left vertical photo">
    <p:bg bwMode="ltGray">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9144000" cy="6858000"/>
          </a:xfrm>
          <a:prstGeom prst="rect">
            <a:avLst/>
          </a:prstGeom>
          <a:solidFill>
            <a:schemeClr val="tx1">
              <a:lumMod val="75000"/>
              <a:lumOff val="25000"/>
            </a:schemeClr>
          </a:solidFill>
        </p:spPr>
        <p:txBody>
          <a:bodyPr/>
          <a:lstStyle>
            <a:lvl1pPr marL="0" indent="0" algn="r">
              <a:lnSpc>
                <a:spcPct val="117000"/>
              </a:lnSpc>
              <a:buNone/>
              <a:defRPr sz="1026" baseline="0">
                <a:solidFill>
                  <a:schemeClr val="bg1"/>
                </a:solidFill>
              </a:defRPr>
            </a:lvl1pPr>
          </a:lstStyle>
          <a:p>
            <a:r>
              <a:rPr lang="en-NZ" dirty="0" smtClean="0"/>
              <a:t>Click the icon to add a dark ‘left vertical’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11" name="Text Placeholder 16"/>
          <p:cNvSpPr>
            <a:spLocks noGrp="1"/>
          </p:cNvSpPr>
          <p:nvPr>
            <p:ph type="body" sz="quarter" idx="15" hasCustomPrompt="1"/>
          </p:nvPr>
        </p:nvSpPr>
        <p:spPr bwMode="gray">
          <a:xfrm>
            <a:off x="4378855" y="6007403"/>
            <a:ext cx="39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12" name="Text Placeholder 16"/>
          <p:cNvSpPr>
            <a:spLocks noGrp="1"/>
          </p:cNvSpPr>
          <p:nvPr>
            <p:ph type="body" sz="quarter" idx="14" hasCustomPrompt="1"/>
          </p:nvPr>
        </p:nvSpPr>
        <p:spPr bwMode="gray">
          <a:xfrm>
            <a:off x="4378855" y="4647872"/>
            <a:ext cx="3960000"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13" name="Title 4"/>
          <p:cNvSpPr>
            <a:spLocks noGrp="1"/>
          </p:cNvSpPr>
          <p:nvPr>
            <p:ph type="title" hasCustomPrompt="1"/>
          </p:nvPr>
        </p:nvSpPr>
        <p:spPr bwMode="white">
          <a:xfrm>
            <a:off x="4378855" y="1538477"/>
            <a:ext cx="3960000"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15" name="Text Placeholder 16"/>
          <p:cNvSpPr>
            <a:spLocks noGrp="1"/>
          </p:cNvSpPr>
          <p:nvPr>
            <p:ph type="body" sz="quarter" idx="17" hasCustomPrompt="1"/>
          </p:nvPr>
        </p:nvSpPr>
        <p:spPr bwMode="gray">
          <a:xfrm>
            <a:off x="4378855" y="5273551"/>
            <a:ext cx="39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16" name="Text Placeholder 16"/>
          <p:cNvSpPr>
            <a:spLocks noGrp="1"/>
          </p:cNvSpPr>
          <p:nvPr>
            <p:ph type="body" sz="quarter" idx="18" hasCustomPrompt="1"/>
          </p:nvPr>
        </p:nvSpPr>
        <p:spPr bwMode="gray">
          <a:xfrm>
            <a:off x="4378855" y="5515961"/>
            <a:ext cx="39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8855" y="738112"/>
            <a:ext cx="936117" cy="377524"/>
          </a:xfrm>
          <a:prstGeom prst="rect">
            <a:avLst/>
          </a:prstGeom>
        </p:spPr>
      </p:pic>
      <p:sp>
        <p:nvSpPr>
          <p:cNvPr id="18" name="Rectangle 17"/>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Vertical cover layout G1-A</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0"/>
            <a:ext cx="2025357" cy="1656177"/>
          </a:xfrm>
          <a:prstGeom prst="rect">
            <a:avLst/>
          </a:prstGeom>
        </p:spPr>
      </p:pic>
    </p:spTree>
    <p:extLst>
      <p:ext uri="{BB962C8B-B14F-4D97-AF65-F5344CB8AC3E}">
        <p14:creationId xmlns:p14="http://schemas.microsoft.com/office/powerpoint/2010/main" val="363364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217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bwMode="ltGray">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379539" y="5674658"/>
            <a:ext cx="4391534" cy="797009"/>
          </a:xfrm>
          <a:prstGeom prst="rect">
            <a:avLst/>
          </a:prstGeom>
          <a:noFill/>
        </p:spPr>
        <p:txBody>
          <a:bodyPr wrap="square" lIns="18000" tIns="0" rIns="0" bIns="0" rtlCol="0">
            <a:noAutofit/>
          </a:bodyPr>
          <a:lstStyle/>
          <a:p>
            <a:pPr marL="0" marR="0" lvl="0" indent="0" algn="l" defTabSz="861993" rtl="0" eaLnBrk="1" fontAlgn="auto" latinLnBrk="0" hangingPunct="1">
              <a:lnSpc>
                <a:spcPct val="110000"/>
              </a:lnSpc>
              <a:spcBef>
                <a:spcPts val="0"/>
              </a:spcBef>
              <a:spcAft>
                <a:spcPts val="513"/>
              </a:spcAft>
              <a:buClrTx/>
              <a:buSzTx/>
              <a:buFontTx/>
              <a:buNone/>
              <a:tabLst/>
              <a:defRPr/>
            </a:pPr>
            <a:r>
              <a:rPr kumimoji="0" lang="en-NZ" sz="599" b="0" i="0" u="none" strike="noStrike" kern="1200" cap="none" spc="0" normalizeH="0" baseline="0" noProof="0" dirty="0" smtClean="0">
                <a:ln>
                  <a:noFill/>
                </a:ln>
                <a:solidFill>
                  <a:srgbClr val="666666"/>
                </a:solidFill>
                <a:effectLst/>
                <a:uLnTx/>
                <a:uFillTx/>
                <a:latin typeface="+mn-lt"/>
                <a:ea typeface="+mn-ea"/>
                <a:cs typeface="+mn-cs"/>
              </a:rPr>
              <a:t>The information contained herein is of a general nature and is not intended to address the circumstances of any particular individual or entity.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marL="0" marR="0" lvl="0" indent="0" algn="l" defTabSz="861993" rtl="0" eaLnBrk="1" fontAlgn="auto" latinLnBrk="0" hangingPunct="1">
              <a:lnSpc>
                <a:spcPct val="110000"/>
              </a:lnSpc>
              <a:spcBef>
                <a:spcPts val="0"/>
              </a:spcBef>
              <a:spcAft>
                <a:spcPts val="513"/>
              </a:spcAft>
              <a:buClrTx/>
              <a:buSzTx/>
              <a:buFontTx/>
              <a:buNone/>
              <a:tabLst/>
              <a:defRPr/>
            </a:pPr>
            <a:r>
              <a:rPr kumimoji="0" lang="en-NZ" sz="599" b="0" i="0" u="none" strike="noStrike" kern="1200" cap="none" spc="0" normalizeH="0" baseline="0" noProof="0" dirty="0" smtClean="0">
                <a:ln>
                  <a:noFill/>
                </a:ln>
                <a:solidFill>
                  <a:srgbClr val="666666"/>
                </a:solidFill>
                <a:effectLst/>
                <a:uLnTx/>
                <a:uFillTx/>
                <a:latin typeface="+mn-lt"/>
                <a:ea typeface="+mn-ea"/>
                <a:cs typeface="+mn-cs"/>
              </a:rPr>
              <a:t>© 2016 KPMG, a New Zealand partnership and a member firm of the KPMG network of independent member firms affiliated with KPMG International Cooperative (“KPMG International”), a Swiss entity. All rights reserved. The KPMG name and the KPMG logo are registered trademarks of KPMG International Cooperative (“KPMG International”), a Swiss entity.</a:t>
            </a:r>
          </a:p>
        </p:txBody>
      </p:sp>
      <p:grpSp>
        <p:nvGrpSpPr>
          <p:cNvPr id="2" name="Group 1"/>
          <p:cNvGrpSpPr/>
          <p:nvPr userDrawn="1"/>
        </p:nvGrpSpPr>
        <p:grpSpPr>
          <a:xfrm>
            <a:off x="6361881" y="5898097"/>
            <a:ext cx="1315375" cy="525897"/>
            <a:chOff x="6361881" y="5898097"/>
            <a:chExt cx="1315375" cy="525897"/>
          </a:xfrm>
        </p:grpSpPr>
        <p:sp>
          <p:nvSpPr>
            <p:cNvPr id="3" name="TextBox 2"/>
            <p:cNvSpPr txBox="1"/>
            <p:nvPr userDrawn="1"/>
          </p:nvSpPr>
          <p:spPr>
            <a:xfrm>
              <a:off x="6362446" y="5898097"/>
              <a:ext cx="1314810" cy="147912"/>
            </a:xfrm>
            <a:prstGeom prst="rect">
              <a:avLst/>
            </a:prstGeom>
            <a:noFill/>
          </p:spPr>
          <p:txBody>
            <a:bodyPr wrap="square" lIns="0" tIns="0" rIns="0" bIns="0" rtlCol="0">
              <a:noAutofit/>
            </a:bodyPr>
            <a:lstStyle/>
            <a:p>
              <a:r>
                <a:rPr lang="en-NZ" sz="855" b="1" dirty="0" smtClean="0">
                  <a:solidFill>
                    <a:srgbClr val="00338D"/>
                  </a:solidFill>
                  <a:latin typeface="+mj-lt"/>
                </a:rPr>
                <a:t>kpmg.com/</a:t>
              </a:r>
              <a:r>
                <a:rPr lang="en-NZ" sz="855" b="1" dirty="0" err="1" smtClean="0">
                  <a:solidFill>
                    <a:srgbClr val="00338D"/>
                  </a:solidFill>
                  <a:latin typeface="+mj-lt"/>
                </a:rPr>
                <a:t>nz</a:t>
              </a:r>
              <a:endParaRPr lang="en-NZ" sz="855" b="1" dirty="0">
                <a:solidFill>
                  <a:srgbClr val="00338D"/>
                </a:solidFill>
                <a:latin typeface="+mj-lt"/>
              </a:endParaRPr>
            </a:p>
          </p:txBody>
        </p:sp>
        <p:grpSp>
          <p:nvGrpSpPr>
            <p:cNvPr id="1080" name="Group 1079"/>
            <p:cNvGrpSpPr/>
            <p:nvPr userDrawn="1"/>
          </p:nvGrpSpPr>
          <p:grpSpPr>
            <a:xfrm>
              <a:off x="6642466" y="6161260"/>
              <a:ext cx="247689" cy="262734"/>
              <a:chOff x="1019175" y="5461000"/>
              <a:chExt cx="406400" cy="406400"/>
            </a:xfrm>
          </p:grpSpPr>
          <p:sp>
            <p:nvSpPr>
              <p:cNvPr id="6" name="Freeform 5"/>
              <p:cNvSpPr>
                <a:spLocks/>
              </p:cNvSpPr>
              <p:nvPr userDrawn="1"/>
            </p:nvSpPr>
            <p:spPr bwMode="auto">
              <a:xfrm>
                <a:off x="1019175" y="5461000"/>
                <a:ext cx="406400" cy="406400"/>
              </a:xfrm>
              <a:custGeom>
                <a:avLst/>
                <a:gdLst>
                  <a:gd name="T0" fmla="*/ 242 w 256"/>
                  <a:gd name="T1" fmla="*/ 256 h 256"/>
                  <a:gd name="T2" fmla="*/ 242 w 256"/>
                  <a:gd name="T3" fmla="*/ 256 h 256"/>
                  <a:gd name="T4" fmla="*/ 246 w 256"/>
                  <a:gd name="T5" fmla="*/ 254 h 256"/>
                  <a:gd name="T6" fmla="*/ 252 w 256"/>
                  <a:gd name="T7" fmla="*/ 252 h 256"/>
                  <a:gd name="T8" fmla="*/ 254 w 256"/>
                  <a:gd name="T9" fmla="*/ 248 h 256"/>
                  <a:gd name="T10" fmla="*/ 256 w 256"/>
                  <a:gd name="T11" fmla="*/ 242 h 256"/>
                  <a:gd name="T12" fmla="*/ 256 w 256"/>
                  <a:gd name="T13" fmla="*/ 14 h 256"/>
                  <a:gd name="T14" fmla="*/ 256 w 256"/>
                  <a:gd name="T15" fmla="*/ 14 h 256"/>
                  <a:gd name="T16" fmla="*/ 254 w 256"/>
                  <a:gd name="T17" fmla="*/ 10 h 256"/>
                  <a:gd name="T18" fmla="*/ 252 w 256"/>
                  <a:gd name="T19" fmla="*/ 4 h 256"/>
                  <a:gd name="T20" fmla="*/ 246 w 256"/>
                  <a:gd name="T21" fmla="*/ 2 h 256"/>
                  <a:gd name="T22" fmla="*/ 242 w 256"/>
                  <a:gd name="T23" fmla="*/ 0 h 256"/>
                  <a:gd name="T24" fmla="*/ 14 w 256"/>
                  <a:gd name="T25" fmla="*/ 0 h 256"/>
                  <a:gd name="T26" fmla="*/ 14 w 256"/>
                  <a:gd name="T27" fmla="*/ 0 h 256"/>
                  <a:gd name="T28" fmla="*/ 8 w 256"/>
                  <a:gd name="T29" fmla="*/ 2 h 256"/>
                  <a:gd name="T30" fmla="*/ 4 w 256"/>
                  <a:gd name="T31" fmla="*/ 4 h 256"/>
                  <a:gd name="T32" fmla="*/ 2 w 256"/>
                  <a:gd name="T33" fmla="*/ 10 h 256"/>
                  <a:gd name="T34" fmla="*/ 0 w 256"/>
                  <a:gd name="T35" fmla="*/ 14 h 256"/>
                  <a:gd name="T36" fmla="*/ 0 w 256"/>
                  <a:gd name="T37" fmla="*/ 242 h 256"/>
                  <a:gd name="T38" fmla="*/ 0 w 256"/>
                  <a:gd name="T39" fmla="*/ 242 h 256"/>
                  <a:gd name="T40" fmla="*/ 2 w 256"/>
                  <a:gd name="T41" fmla="*/ 248 h 256"/>
                  <a:gd name="T42" fmla="*/ 4 w 256"/>
                  <a:gd name="T43" fmla="*/ 252 h 256"/>
                  <a:gd name="T44" fmla="*/ 8 w 256"/>
                  <a:gd name="T45" fmla="*/ 254 h 256"/>
                  <a:gd name="T46" fmla="*/ 14 w 256"/>
                  <a:gd name="T47" fmla="*/ 256 h 256"/>
                  <a:gd name="T48" fmla="*/ 242 w 256"/>
                  <a:gd name="T4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56">
                    <a:moveTo>
                      <a:pt x="242" y="256"/>
                    </a:moveTo>
                    <a:lnTo>
                      <a:pt x="242" y="256"/>
                    </a:lnTo>
                    <a:lnTo>
                      <a:pt x="246" y="254"/>
                    </a:lnTo>
                    <a:lnTo>
                      <a:pt x="252" y="252"/>
                    </a:lnTo>
                    <a:lnTo>
                      <a:pt x="254" y="248"/>
                    </a:lnTo>
                    <a:lnTo>
                      <a:pt x="256" y="242"/>
                    </a:lnTo>
                    <a:lnTo>
                      <a:pt x="256" y="14"/>
                    </a:lnTo>
                    <a:lnTo>
                      <a:pt x="256" y="14"/>
                    </a:lnTo>
                    <a:lnTo>
                      <a:pt x="254" y="10"/>
                    </a:lnTo>
                    <a:lnTo>
                      <a:pt x="252" y="4"/>
                    </a:lnTo>
                    <a:lnTo>
                      <a:pt x="246" y="2"/>
                    </a:lnTo>
                    <a:lnTo>
                      <a:pt x="242" y="0"/>
                    </a:lnTo>
                    <a:lnTo>
                      <a:pt x="14" y="0"/>
                    </a:lnTo>
                    <a:lnTo>
                      <a:pt x="14" y="0"/>
                    </a:lnTo>
                    <a:lnTo>
                      <a:pt x="8" y="2"/>
                    </a:lnTo>
                    <a:lnTo>
                      <a:pt x="4" y="4"/>
                    </a:lnTo>
                    <a:lnTo>
                      <a:pt x="2" y="10"/>
                    </a:lnTo>
                    <a:lnTo>
                      <a:pt x="0" y="14"/>
                    </a:lnTo>
                    <a:lnTo>
                      <a:pt x="0" y="242"/>
                    </a:lnTo>
                    <a:lnTo>
                      <a:pt x="0" y="242"/>
                    </a:lnTo>
                    <a:lnTo>
                      <a:pt x="2" y="248"/>
                    </a:lnTo>
                    <a:lnTo>
                      <a:pt x="4" y="252"/>
                    </a:lnTo>
                    <a:lnTo>
                      <a:pt x="8" y="254"/>
                    </a:lnTo>
                    <a:lnTo>
                      <a:pt x="14" y="256"/>
                    </a:lnTo>
                    <a:lnTo>
                      <a:pt x="242" y="256"/>
                    </a:lnTo>
                    <a:close/>
                  </a:path>
                </a:pathLst>
              </a:custGeom>
              <a:solidFill>
                <a:srgbClr val="007B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7" name="Freeform 6"/>
              <p:cNvSpPr>
                <a:spLocks/>
              </p:cNvSpPr>
              <p:nvPr userDrawn="1"/>
            </p:nvSpPr>
            <p:spPr bwMode="auto">
              <a:xfrm>
                <a:off x="1076325" y="5508625"/>
                <a:ext cx="69850" cy="69850"/>
              </a:xfrm>
              <a:custGeom>
                <a:avLst/>
                <a:gdLst>
                  <a:gd name="T0" fmla="*/ 22 w 44"/>
                  <a:gd name="T1" fmla="*/ 0 h 44"/>
                  <a:gd name="T2" fmla="*/ 22 w 44"/>
                  <a:gd name="T3" fmla="*/ 0 h 44"/>
                  <a:gd name="T4" fmla="*/ 12 w 44"/>
                  <a:gd name="T5" fmla="*/ 2 h 44"/>
                  <a:gd name="T6" fmla="*/ 6 w 44"/>
                  <a:gd name="T7" fmla="*/ 6 h 44"/>
                  <a:gd name="T8" fmla="*/ 2 w 44"/>
                  <a:gd name="T9" fmla="*/ 14 h 44"/>
                  <a:gd name="T10" fmla="*/ 0 w 44"/>
                  <a:gd name="T11" fmla="*/ 22 h 44"/>
                  <a:gd name="T12" fmla="*/ 0 w 44"/>
                  <a:gd name="T13" fmla="*/ 22 h 44"/>
                  <a:gd name="T14" fmla="*/ 2 w 44"/>
                  <a:gd name="T15" fmla="*/ 30 h 44"/>
                  <a:gd name="T16" fmla="*/ 6 w 44"/>
                  <a:gd name="T17" fmla="*/ 38 h 44"/>
                  <a:gd name="T18" fmla="*/ 12 w 44"/>
                  <a:gd name="T19" fmla="*/ 42 h 44"/>
                  <a:gd name="T20" fmla="*/ 22 w 44"/>
                  <a:gd name="T21" fmla="*/ 44 h 44"/>
                  <a:gd name="T22" fmla="*/ 22 w 44"/>
                  <a:gd name="T23" fmla="*/ 44 h 44"/>
                  <a:gd name="T24" fmla="*/ 30 w 44"/>
                  <a:gd name="T25" fmla="*/ 42 h 44"/>
                  <a:gd name="T26" fmla="*/ 36 w 44"/>
                  <a:gd name="T27" fmla="*/ 38 h 44"/>
                  <a:gd name="T28" fmla="*/ 42 w 44"/>
                  <a:gd name="T29" fmla="*/ 30 h 44"/>
                  <a:gd name="T30" fmla="*/ 44 w 44"/>
                  <a:gd name="T31" fmla="*/ 22 h 44"/>
                  <a:gd name="T32" fmla="*/ 44 w 44"/>
                  <a:gd name="T33" fmla="*/ 22 h 44"/>
                  <a:gd name="T34" fmla="*/ 42 w 44"/>
                  <a:gd name="T35" fmla="*/ 14 h 44"/>
                  <a:gd name="T36" fmla="*/ 36 w 44"/>
                  <a:gd name="T37" fmla="*/ 6 h 44"/>
                  <a:gd name="T38" fmla="*/ 30 w 44"/>
                  <a:gd name="T39" fmla="*/ 2 h 44"/>
                  <a:gd name="T40" fmla="*/ 22 w 44"/>
                  <a:gd name="T41" fmla="*/ 0 h 44"/>
                  <a:gd name="T42" fmla="*/ 22 w 44"/>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0"/>
                    </a:moveTo>
                    <a:lnTo>
                      <a:pt x="22" y="0"/>
                    </a:lnTo>
                    <a:lnTo>
                      <a:pt x="12" y="2"/>
                    </a:lnTo>
                    <a:lnTo>
                      <a:pt x="6" y="6"/>
                    </a:lnTo>
                    <a:lnTo>
                      <a:pt x="2" y="14"/>
                    </a:lnTo>
                    <a:lnTo>
                      <a:pt x="0" y="22"/>
                    </a:lnTo>
                    <a:lnTo>
                      <a:pt x="0" y="22"/>
                    </a:lnTo>
                    <a:lnTo>
                      <a:pt x="2" y="30"/>
                    </a:lnTo>
                    <a:lnTo>
                      <a:pt x="6" y="38"/>
                    </a:lnTo>
                    <a:lnTo>
                      <a:pt x="12" y="42"/>
                    </a:lnTo>
                    <a:lnTo>
                      <a:pt x="22" y="44"/>
                    </a:lnTo>
                    <a:lnTo>
                      <a:pt x="22" y="44"/>
                    </a:lnTo>
                    <a:lnTo>
                      <a:pt x="30" y="42"/>
                    </a:lnTo>
                    <a:lnTo>
                      <a:pt x="36" y="38"/>
                    </a:lnTo>
                    <a:lnTo>
                      <a:pt x="42" y="30"/>
                    </a:lnTo>
                    <a:lnTo>
                      <a:pt x="44" y="22"/>
                    </a:lnTo>
                    <a:lnTo>
                      <a:pt x="44" y="22"/>
                    </a:lnTo>
                    <a:lnTo>
                      <a:pt x="42" y="14"/>
                    </a:lnTo>
                    <a:lnTo>
                      <a:pt x="36" y="6"/>
                    </a:lnTo>
                    <a:lnTo>
                      <a:pt x="30" y="2"/>
                    </a:lnTo>
                    <a:lnTo>
                      <a:pt x="22"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8" name="Rectangle 7"/>
              <p:cNvSpPr>
                <a:spLocks noChangeArrowheads="1"/>
              </p:cNvSpPr>
              <p:nvPr userDrawn="1"/>
            </p:nvSpPr>
            <p:spPr bwMode="auto">
              <a:xfrm>
                <a:off x="1079500" y="5603875"/>
                <a:ext cx="60325" cy="193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10" name="Freeform 8"/>
              <p:cNvSpPr>
                <a:spLocks/>
              </p:cNvSpPr>
              <p:nvPr userDrawn="1"/>
            </p:nvSpPr>
            <p:spPr bwMode="auto">
              <a:xfrm>
                <a:off x="1177925" y="5600700"/>
                <a:ext cx="187325" cy="196850"/>
              </a:xfrm>
              <a:custGeom>
                <a:avLst/>
                <a:gdLst>
                  <a:gd name="T0" fmla="*/ 72 w 118"/>
                  <a:gd name="T1" fmla="*/ 0 h 124"/>
                  <a:gd name="T2" fmla="*/ 72 w 118"/>
                  <a:gd name="T3" fmla="*/ 0 h 124"/>
                  <a:gd name="T4" fmla="*/ 60 w 118"/>
                  <a:gd name="T5" fmla="*/ 2 h 124"/>
                  <a:gd name="T6" fmla="*/ 50 w 118"/>
                  <a:gd name="T7" fmla="*/ 6 h 124"/>
                  <a:gd name="T8" fmla="*/ 42 w 118"/>
                  <a:gd name="T9" fmla="*/ 12 h 124"/>
                  <a:gd name="T10" fmla="*/ 36 w 118"/>
                  <a:gd name="T11" fmla="*/ 20 h 124"/>
                  <a:gd name="T12" fmla="*/ 36 w 118"/>
                  <a:gd name="T13" fmla="*/ 20 h 124"/>
                  <a:gd name="T14" fmla="*/ 36 w 118"/>
                  <a:gd name="T15" fmla="*/ 2 h 124"/>
                  <a:gd name="T16" fmla="*/ 0 w 118"/>
                  <a:gd name="T17" fmla="*/ 2 h 124"/>
                  <a:gd name="T18" fmla="*/ 0 w 118"/>
                  <a:gd name="T19" fmla="*/ 124 h 124"/>
                  <a:gd name="T20" fmla="*/ 38 w 118"/>
                  <a:gd name="T21" fmla="*/ 124 h 124"/>
                  <a:gd name="T22" fmla="*/ 38 w 118"/>
                  <a:gd name="T23" fmla="*/ 64 h 124"/>
                  <a:gd name="T24" fmla="*/ 38 w 118"/>
                  <a:gd name="T25" fmla="*/ 64 h 124"/>
                  <a:gd name="T26" fmla="*/ 38 w 118"/>
                  <a:gd name="T27" fmla="*/ 52 h 124"/>
                  <a:gd name="T28" fmla="*/ 42 w 118"/>
                  <a:gd name="T29" fmla="*/ 42 h 124"/>
                  <a:gd name="T30" fmla="*/ 44 w 118"/>
                  <a:gd name="T31" fmla="*/ 38 h 124"/>
                  <a:gd name="T32" fmla="*/ 48 w 118"/>
                  <a:gd name="T33" fmla="*/ 36 h 124"/>
                  <a:gd name="T34" fmla="*/ 54 w 118"/>
                  <a:gd name="T35" fmla="*/ 34 h 124"/>
                  <a:gd name="T36" fmla="*/ 60 w 118"/>
                  <a:gd name="T37" fmla="*/ 34 h 124"/>
                  <a:gd name="T38" fmla="*/ 60 w 118"/>
                  <a:gd name="T39" fmla="*/ 34 h 124"/>
                  <a:gd name="T40" fmla="*/ 68 w 118"/>
                  <a:gd name="T41" fmla="*/ 34 h 124"/>
                  <a:gd name="T42" fmla="*/ 72 w 118"/>
                  <a:gd name="T43" fmla="*/ 36 h 124"/>
                  <a:gd name="T44" fmla="*/ 76 w 118"/>
                  <a:gd name="T45" fmla="*/ 40 h 124"/>
                  <a:gd name="T46" fmla="*/ 78 w 118"/>
                  <a:gd name="T47" fmla="*/ 44 h 124"/>
                  <a:gd name="T48" fmla="*/ 80 w 118"/>
                  <a:gd name="T49" fmla="*/ 54 h 124"/>
                  <a:gd name="T50" fmla="*/ 80 w 118"/>
                  <a:gd name="T51" fmla="*/ 66 h 124"/>
                  <a:gd name="T52" fmla="*/ 80 w 118"/>
                  <a:gd name="T53" fmla="*/ 124 h 124"/>
                  <a:gd name="T54" fmla="*/ 118 w 118"/>
                  <a:gd name="T55" fmla="*/ 124 h 124"/>
                  <a:gd name="T56" fmla="*/ 118 w 118"/>
                  <a:gd name="T57" fmla="*/ 58 h 124"/>
                  <a:gd name="T58" fmla="*/ 118 w 118"/>
                  <a:gd name="T59" fmla="*/ 58 h 124"/>
                  <a:gd name="T60" fmla="*/ 116 w 118"/>
                  <a:gd name="T61" fmla="*/ 34 h 124"/>
                  <a:gd name="T62" fmla="*/ 114 w 118"/>
                  <a:gd name="T63" fmla="*/ 26 h 124"/>
                  <a:gd name="T64" fmla="*/ 110 w 118"/>
                  <a:gd name="T65" fmla="*/ 16 h 124"/>
                  <a:gd name="T66" fmla="*/ 104 w 118"/>
                  <a:gd name="T67" fmla="*/ 10 h 124"/>
                  <a:gd name="T68" fmla="*/ 96 w 118"/>
                  <a:gd name="T69" fmla="*/ 4 h 124"/>
                  <a:gd name="T70" fmla="*/ 86 w 118"/>
                  <a:gd name="T71" fmla="*/ 0 h 124"/>
                  <a:gd name="T72" fmla="*/ 72 w 118"/>
                  <a:gd name="T73" fmla="*/ 0 h 124"/>
                  <a:gd name="T74" fmla="*/ 72 w 118"/>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24">
                    <a:moveTo>
                      <a:pt x="72" y="0"/>
                    </a:moveTo>
                    <a:lnTo>
                      <a:pt x="72" y="0"/>
                    </a:lnTo>
                    <a:lnTo>
                      <a:pt x="60" y="2"/>
                    </a:lnTo>
                    <a:lnTo>
                      <a:pt x="50" y="6"/>
                    </a:lnTo>
                    <a:lnTo>
                      <a:pt x="42" y="12"/>
                    </a:lnTo>
                    <a:lnTo>
                      <a:pt x="36" y="20"/>
                    </a:lnTo>
                    <a:lnTo>
                      <a:pt x="36" y="20"/>
                    </a:lnTo>
                    <a:lnTo>
                      <a:pt x="36" y="2"/>
                    </a:lnTo>
                    <a:lnTo>
                      <a:pt x="0" y="2"/>
                    </a:lnTo>
                    <a:lnTo>
                      <a:pt x="0" y="124"/>
                    </a:lnTo>
                    <a:lnTo>
                      <a:pt x="38" y="124"/>
                    </a:lnTo>
                    <a:lnTo>
                      <a:pt x="38" y="64"/>
                    </a:lnTo>
                    <a:lnTo>
                      <a:pt x="38" y="64"/>
                    </a:lnTo>
                    <a:lnTo>
                      <a:pt x="38" y="52"/>
                    </a:lnTo>
                    <a:lnTo>
                      <a:pt x="42" y="42"/>
                    </a:lnTo>
                    <a:lnTo>
                      <a:pt x="44" y="38"/>
                    </a:lnTo>
                    <a:lnTo>
                      <a:pt x="48" y="36"/>
                    </a:lnTo>
                    <a:lnTo>
                      <a:pt x="54" y="34"/>
                    </a:lnTo>
                    <a:lnTo>
                      <a:pt x="60" y="34"/>
                    </a:lnTo>
                    <a:lnTo>
                      <a:pt x="60" y="34"/>
                    </a:lnTo>
                    <a:lnTo>
                      <a:pt x="68" y="34"/>
                    </a:lnTo>
                    <a:lnTo>
                      <a:pt x="72" y="36"/>
                    </a:lnTo>
                    <a:lnTo>
                      <a:pt x="76" y="40"/>
                    </a:lnTo>
                    <a:lnTo>
                      <a:pt x="78" y="44"/>
                    </a:lnTo>
                    <a:lnTo>
                      <a:pt x="80" y="54"/>
                    </a:lnTo>
                    <a:lnTo>
                      <a:pt x="80" y="66"/>
                    </a:lnTo>
                    <a:lnTo>
                      <a:pt x="80" y="124"/>
                    </a:lnTo>
                    <a:lnTo>
                      <a:pt x="118" y="124"/>
                    </a:lnTo>
                    <a:lnTo>
                      <a:pt x="118" y="58"/>
                    </a:lnTo>
                    <a:lnTo>
                      <a:pt x="118" y="58"/>
                    </a:lnTo>
                    <a:lnTo>
                      <a:pt x="116" y="34"/>
                    </a:lnTo>
                    <a:lnTo>
                      <a:pt x="114" y="26"/>
                    </a:lnTo>
                    <a:lnTo>
                      <a:pt x="110" y="16"/>
                    </a:lnTo>
                    <a:lnTo>
                      <a:pt x="104" y="10"/>
                    </a:lnTo>
                    <a:lnTo>
                      <a:pt x="96" y="4"/>
                    </a:lnTo>
                    <a:lnTo>
                      <a:pt x="86" y="0"/>
                    </a:lnTo>
                    <a:lnTo>
                      <a:pt x="72"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grpSp>
        <p:grpSp>
          <p:nvGrpSpPr>
            <p:cNvPr id="1079" name="Group 1078"/>
            <p:cNvGrpSpPr/>
            <p:nvPr userDrawn="1"/>
          </p:nvGrpSpPr>
          <p:grpSpPr>
            <a:xfrm>
              <a:off x="6923052" y="6161260"/>
              <a:ext cx="245754" cy="262734"/>
              <a:chOff x="1479550" y="5461000"/>
              <a:chExt cx="403225" cy="406400"/>
            </a:xfrm>
          </p:grpSpPr>
          <p:sp>
            <p:nvSpPr>
              <p:cNvPr id="14" name="Freeform 9"/>
              <p:cNvSpPr>
                <a:spLocks/>
              </p:cNvSpPr>
              <p:nvPr userDrawn="1"/>
            </p:nvSpPr>
            <p:spPr bwMode="auto">
              <a:xfrm>
                <a:off x="1479550" y="5461000"/>
                <a:ext cx="403225" cy="406400"/>
              </a:xfrm>
              <a:custGeom>
                <a:avLst/>
                <a:gdLst>
                  <a:gd name="T0" fmla="*/ 240 w 254"/>
                  <a:gd name="T1" fmla="*/ 256 h 256"/>
                  <a:gd name="T2" fmla="*/ 240 w 254"/>
                  <a:gd name="T3" fmla="*/ 256 h 256"/>
                  <a:gd name="T4" fmla="*/ 246 w 254"/>
                  <a:gd name="T5" fmla="*/ 254 h 256"/>
                  <a:gd name="T6" fmla="*/ 250 w 254"/>
                  <a:gd name="T7" fmla="*/ 252 h 256"/>
                  <a:gd name="T8" fmla="*/ 254 w 254"/>
                  <a:gd name="T9" fmla="*/ 248 h 256"/>
                  <a:gd name="T10" fmla="*/ 254 w 254"/>
                  <a:gd name="T11" fmla="*/ 242 h 256"/>
                  <a:gd name="T12" fmla="*/ 254 w 254"/>
                  <a:gd name="T13" fmla="*/ 14 h 256"/>
                  <a:gd name="T14" fmla="*/ 254 w 254"/>
                  <a:gd name="T15" fmla="*/ 14 h 256"/>
                  <a:gd name="T16" fmla="*/ 254 w 254"/>
                  <a:gd name="T17" fmla="*/ 10 h 256"/>
                  <a:gd name="T18" fmla="*/ 250 w 254"/>
                  <a:gd name="T19" fmla="*/ 4 h 256"/>
                  <a:gd name="T20" fmla="*/ 246 w 254"/>
                  <a:gd name="T21" fmla="*/ 2 h 256"/>
                  <a:gd name="T22" fmla="*/ 240 w 254"/>
                  <a:gd name="T23" fmla="*/ 0 h 256"/>
                  <a:gd name="T24" fmla="*/ 14 w 254"/>
                  <a:gd name="T25" fmla="*/ 0 h 256"/>
                  <a:gd name="T26" fmla="*/ 14 w 254"/>
                  <a:gd name="T27" fmla="*/ 0 h 256"/>
                  <a:gd name="T28" fmla="*/ 8 w 254"/>
                  <a:gd name="T29" fmla="*/ 2 h 256"/>
                  <a:gd name="T30" fmla="*/ 4 w 254"/>
                  <a:gd name="T31" fmla="*/ 4 h 256"/>
                  <a:gd name="T32" fmla="*/ 0 w 254"/>
                  <a:gd name="T33" fmla="*/ 10 h 256"/>
                  <a:gd name="T34" fmla="*/ 0 w 254"/>
                  <a:gd name="T35" fmla="*/ 14 h 256"/>
                  <a:gd name="T36" fmla="*/ 0 w 254"/>
                  <a:gd name="T37" fmla="*/ 242 h 256"/>
                  <a:gd name="T38" fmla="*/ 0 w 254"/>
                  <a:gd name="T39" fmla="*/ 242 h 256"/>
                  <a:gd name="T40" fmla="*/ 0 w 254"/>
                  <a:gd name="T41" fmla="*/ 248 h 256"/>
                  <a:gd name="T42" fmla="*/ 4 w 254"/>
                  <a:gd name="T43" fmla="*/ 252 h 256"/>
                  <a:gd name="T44" fmla="*/ 8 w 254"/>
                  <a:gd name="T45" fmla="*/ 254 h 256"/>
                  <a:gd name="T46" fmla="*/ 14 w 254"/>
                  <a:gd name="T47" fmla="*/ 256 h 256"/>
                  <a:gd name="T48" fmla="*/ 240 w 254"/>
                  <a:gd name="T4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4" h="256">
                    <a:moveTo>
                      <a:pt x="240" y="256"/>
                    </a:moveTo>
                    <a:lnTo>
                      <a:pt x="240" y="256"/>
                    </a:lnTo>
                    <a:lnTo>
                      <a:pt x="246" y="254"/>
                    </a:lnTo>
                    <a:lnTo>
                      <a:pt x="250" y="252"/>
                    </a:lnTo>
                    <a:lnTo>
                      <a:pt x="254" y="248"/>
                    </a:lnTo>
                    <a:lnTo>
                      <a:pt x="254" y="242"/>
                    </a:lnTo>
                    <a:lnTo>
                      <a:pt x="254" y="14"/>
                    </a:lnTo>
                    <a:lnTo>
                      <a:pt x="254" y="14"/>
                    </a:lnTo>
                    <a:lnTo>
                      <a:pt x="254" y="10"/>
                    </a:lnTo>
                    <a:lnTo>
                      <a:pt x="250" y="4"/>
                    </a:lnTo>
                    <a:lnTo>
                      <a:pt x="246" y="2"/>
                    </a:lnTo>
                    <a:lnTo>
                      <a:pt x="240" y="0"/>
                    </a:lnTo>
                    <a:lnTo>
                      <a:pt x="14" y="0"/>
                    </a:lnTo>
                    <a:lnTo>
                      <a:pt x="14" y="0"/>
                    </a:lnTo>
                    <a:lnTo>
                      <a:pt x="8" y="2"/>
                    </a:lnTo>
                    <a:lnTo>
                      <a:pt x="4" y="4"/>
                    </a:lnTo>
                    <a:lnTo>
                      <a:pt x="0" y="10"/>
                    </a:lnTo>
                    <a:lnTo>
                      <a:pt x="0" y="14"/>
                    </a:lnTo>
                    <a:lnTo>
                      <a:pt x="0" y="242"/>
                    </a:lnTo>
                    <a:lnTo>
                      <a:pt x="0" y="242"/>
                    </a:lnTo>
                    <a:lnTo>
                      <a:pt x="0" y="248"/>
                    </a:lnTo>
                    <a:lnTo>
                      <a:pt x="4" y="252"/>
                    </a:lnTo>
                    <a:lnTo>
                      <a:pt x="8" y="254"/>
                    </a:lnTo>
                    <a:lnTo>
                      <a:pt x="14" y="256"/>
                    </a:lnTo>
                    <a:lnTo>
                      <a:pt x="240" y="256"/>
                    </a:lnTo>
                    <a:close/>
                  </a:path>
                </a:pathLst>
              </a:custGeom>
              <a:solidFill>
                <a:srgbClr val="3D5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17" name="Freeform 10"/>
              <p:cNvSpPr>
                <a:spLocks/>
              </p:cNvSpPr>
              <p:nvPr userDrawn="1"/>
            </p:nvSpPr>
            <p:spPr bwMode="auto">
              <a:xfrm>
                <a:off x="1635125" y="5524500"/>
                <a:ext cx="177800" cy="342900"/>
              </a:xfrm>
              <a:custGeom>
                <a:avLst/>
                <a:gdLst>
                  <a:gd name="T0" fmla="*/ 74 w 112"/>
                  <a:gd name="T1" fmla="*/ 216 h 216"/>
                  <a:gd name="T2" fmla="*/ 74 w 112"/>
                  <a:gd name="T3" fmla="*/ 118 h 216"/>
                  <a:gd name="T4" fmla="*/ 106 w 112"/>
                  <a:gd name="T5" fmla="*/ 118 h 216"/>
                  <a:gd name="T6" fmla="*/ 112 w 112"/>
                  <a:gd name="T7" fmla="*/ 78 h 216"/>
                  <a:gd name="T8" fmla="*/ 74 w 112"/>
                  <a:gd name="T9" fmla="*/ 78 h 216"/>
                  <a:gd name="T10" fmla="*/ 74 w 112"/>
                  <a:gd name="T11" fmla="*/ 54 h 216"/>
                  <a:gd name="T12" fmla="*/ 74 w 112"/>
                  <a:gd name="T13" fmla="*/ 54 h 216"/>
                  <a:gd name="T14" fmla="*/ 74 w 112"/>
                  <a:gd name="T15" fmla="*/ 46 h 216"/>
                  <a:gd name="T16" fmla="*/ 76 w 112"/>
                  <a:gd name="T17" fmla="*/ 40 h 216"/>
                  <a:gd name="T18" fmla="*/ 82 w 112"/>
                  <a:gd name="T19" fmla="*/ 36 h 216"/>
                  <a:gd name="T20" fmla="*/ 92 w 112"/>
                  <a:gd name="T21" fmla="*/ 36 h 216"/>
                  <a:gd name="T22" fmla="*/ 112 w 112"/>
                  <a:gd name="T23" fmla="*/ 36 h 216"/>
                  <a:gd name="T24" fmla="*/ 112 w 112"/>
                  <a:gd name="T25" fmla="*/ 0 h 216"/>
                  <a:gd name="T26" fmla="*/ 112 w 112"/>
                  <a:gd name="T27" fmla="*/ 0 h 216"/>
                  <a:gd name="T28" fmla="*/ 82 w 112"/>
                  <a:gd name="T29" fmla="*/ 0 h 216"/>
                  <a:gd name="T30" fmla="*/ 82 w 112"/>
                  <a:gd name="T31" fmla="*/ 0 h 216"/>
                  <a:gd name="T32" fmla="*/ 72 w 112"/>
                  <a:gd name="T33" fmla="*/ 0 h 216"/>
                  <a:gd name="T34" fmla="*/ 62 w 112"/>
                  <a:gd name="T35" fmla="*/ 2 h 216"/>
                  <a:gd name="T36" fmla="*/ 54 w 112"/>
                  <a:gd name="T37" fmla="*/ 6 h 216"/>
                  <a:gd name="T38" fmla="*/ 48 w 112"/>
                  <a:gd name="T39" fmla="*/ 12 h 216"/>
                  <a:gd name="T40" fmla="*/ 42 w 112"/>
                  <a:gd name="T41" fmla="*/ 20 h 216"/>
                  <a:gd name="T42" fmla="*/ 36 w 112"/>
                  <a:gd name="T43" fmla="*/ 28 h 216"/>
                  <a:gd name="T44" fmla="*/ 34 w 112"/>
                  <a:gd name="T45" fmla="*/ 38 h 216"/>
                  <a:gd name="T46" fmla="*/ 34 w 112"/>
                  <a:gd name="T47" fmla="*/ 50 h 216"/>
                  <a:gd name="T48" fmla="*/ 34 w 112"/>
                  <a:gd name="T49" fmla="*/ 78 h 216"/>
                  <a:gd name="T50" fmla="*/ 0 w 112"/>
                  <a:gd name="T51" fmla="*/ 78 h 216"/>
                  <a:gd name="T52" fmla="*/ 0 w 112"/>
                  <a:gd name="T53" fmla="*/ 118 h 216"/>
                  <a:gd name="T54" fmla="*/ 34 w 112"/>
                  <a:gd name="T55" fmla="*/ 118 h 216"/>
                  <a:gd name="T56" fmla="*/ 34 w 112"/>
                  <a:gd name="T57" fmla="*/ 216 h 216"/>
                  <a:gd name="T58" fmla="*/ 74 w 112"/>
                  <a:gd name="T5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216">
                    <a:moveTo>
                      <a:pt x="74" y="216"/>
                    </a:moveTo>
                    <a:lnTo>
                      <a:pt x="74" y="118"/>
                    </a:lnTo>
                    <a:lnTo>
                      <a:pt x="106" y="118"/>
                    </a:lnTo>
                    <a:lnTo>
                      <a:pt x="112" y="78"/>
                    </a:lnTo>
                    <a:lnTo>
                      <a:pt x="74" y="78"/>
                    </a:lnTo>
                    <a:lnTo>
                      <a:pt x="74" y="54"/>
                    </a:lnTo>
                    <a:lnTo>
                      <a:pt x="74" y="54"/>
                    </a:lnTo>
                    <a:lnTo>
                      <a:pt x="74" y="46"/>
                    </a:lnTo>
                    <a:lnTo>
                      <a:pt x="76" y="40"/>
                    </a:lnTo>
                    <a:lnTo>
                      <a:pt x="82" y="36"/>
                    </a:lnTo>
                    <a:lnTo>
                      <a:pt x="92" y="36"/>
                    </a:lnTo>
                    <a:lnTo>
                      <a:pt x="112" y="36"/>
                    </a:lnTo>
                    <a:lnTo>
                      <a:pt x="112" y="0"/>
                    </a:lnTo>
                    <a:lnTo>
                      <a:pt x="112" y="0"/>
                    </a:lnTo>
                    <a:lnTo>
                      <a:pt x="82" y="0"/>
                    </a:lnTo>
                    <a:lnTo>
                      <a:pt x="82" y="0"/>
                    </a:lnTo>
                    <a:lnTo>
                      <a:pt x="72" y="0"/>
                    </a:lnTo>
                    <a:lnTo>
                      <a:pt x="62" y="2"/>
                    </a:lnTo>
                    <a:lnTo>
                      <a:pt x="54" y="6"/>
                    </a:lnTo>
                    <a:lnTo>
                      <a:pt x="48" y="12"/>
                    </a:lnTo>
                    <a:lnTo>
                      <a:pt x="42" y="20"/>
                    </a:lnTo>
                    <a:lnTo>
                      <a:pt x="36" y="28"/>
                    </a:lnTo>
                    <a:lnTo>
                      <a:pt x="34" y="38"/>
                    </a:lnTo>
                    <a:lnTo>
                      <a:pt x="34" y="50"/>
                    </a:lnTo>
                    <a:lnTo>
                      <a:pt x="34" y="78"/>
                    </a:lnTo>
                    <a:lnTo>
                      <a:pt x="0" y="78"/>
                    </a:lnTo>
                    <a:lnTo>
                      <a:pt x="0" y="118"/>
                    </a:lnTo>
                    <a:lnTo>
                      <a:pt x="34" y="118"/>
                    </a:lnTo>
                    <a:lnTo>
                      <a:pt x="34" y="216"/>
                    </a:lnTo>
                    <a:lnTo>
                      <a:pt x="74"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grpSp>
        <p:grpSp>
          <p:nvGrpSpPr>
            <p:cNvPr id="1076" name="Group 1075"/>
            <p:cNvGrpSpPr/>
            <p:nvPr userDrawn="1"/>
          </p:nvGrpSpPr>
          <p:grpSpPr>
            <a:xfrm>
              <a:off x="7201702" y="6161260"/>
              <a:ext cx="247689" cy="262734"/>
              <a:chOff x="2857500" y="5461000"/>
              <a:chExt cx="406400" cy="406400"/>
            </a:xfrm>
          </p:grpSpPr>
          <p:sp>
            <p:nvSpPr>
              <p:cNvPr id="84" name="Freeform 22"/>
              <p:cNvSpPr>
                <a:spLocks/>
              </p:cNvSpPr>
              <p:nvPr userDrawn="1"/>
            </p:nvSpPr>
            <p:spPr bwMode="auto">
              <a:xfrm>
                <a:off x="2857500" y="5461000"/>
                <a:ext cx="406400" cy="406400"/>
              </a:xfrm>
              <a:custGeom>
                <a:avLst/>
                <a:gdLst>
                  <a:gd name="T0" fmla="*/ 242 w 256"/>
                  <a:gd name="T1" fmla="*/ 256 h 256"/>
                  <a:gd name="T2" fmla="*/ 242 w 256"/>
                  <a:gd name="T3" fmla="*/ 256 h 256"/>
                  <a:gd name="T4" fmla="*/ 248 w 256"/>
                  <a:gd name="T5" fmla="*/ 254 h 256"/>
                  <a:gd name="T6" fmla="*/ 252 w 256"/>
                  <a:gd name="T7" fmla="*/ 252 h 256"/>
                  <a:gd name="T8" fmla="*/ 254 w 256"/>
                  <a:gd name="T9" fmla="*/ 248 h 256"/>
                  <a:gd name="T10" fmla="*/ 256 w 256"/>
                  <a:gd name="T11" fmla="*/ 242 h 256"/>
                  <a:gd name="T12" fmla="*/ 256 w 256"/>
                  <a:gd name="T13" fmla="*/ 14 h 256"/>
                  <a:gd name="T14" fmla="*/ 256 w 256"/>
                  <a:gd name="T15" fmla="*/ 14 h 256"/>
                  <a:gd name="T16" fmla="*/ 254 w 256"/>
                  <a:gd name="T17" fmla="*/ 10 h 256"/>
                  <a:gd name="T18" fmla="*/ 252 w 256"/>
                  <a:gd name="T19" fmla="*/ 4 h 256"/>
                  <a:gd name="T20" fmla="*/ 248 w 256"/>
                  <a:gd name="T21" fmla="*/ 2 h 256"/>
                  <a:gd name="T22" fmla="*/ 242 w 256"/>
                  <a:gd name="T23" fmla="*/ 0 h 256"/>
                  <a:gd name="T24" fmla="*/ 14 w 256"/>
                  <a:gd name="T25" fmla="*/ 0 h 256"/>
                  <a:gd name="T26" fmla="*/ 14 w 256"/>
                  <a:gd name="T27" fmla="*/ 0 h 256"/>
                  <a:gd name="T28" fmla="*/ 10 w 256"/>
                  <a:gd name="T29" fmla="*/ 2 h 256"/>
                  <a:gd name="T30" fmla="*/ 4 w 256"/>
                  <a:gd name="T31" fmla="*/ 4 h 256"/>
                  <a:gd name="T32" fmla="*/ 2 w 256"/>
                  <a:gd name="T33" fmla="*/ 10 h 256"/>
                  <a:gd name="T34" fmla="*/ 0 w 256"/>
                  <a:gd name="T35" fmla="*/ 14 h 256"/>
                  <a:gd name="T36" fmla="*/ 0 w 256"/>
                  <a:gd name="T37" fmla="*/ 242 h 256"/>
                  <a:gd name="T38" fmla="*/ 0 w 256"/>
                  <a:gd name="T39" fmla="*/ 242 h 256"/>
                  <a:gd name="T40" fmla="*/ 2 w 256"/>
                  <a:gd name="T41" fmla="*/ 248 h 256"/>
                  <a:gd name="T42" fmla="*/ 4 w 256"/>
                  <a:gd name="T43" fmla="*/ 252 h 256"/>
                  <a:gd name="T44" fmla="*/ 10 w 256"/>
                  <a:gd name="T45" fmla="*/ 254 h 256"/>
                  <a:gd name="T46" fmla="*/ 14 w 256"/>
                  <a:gd name="T47" fmla="*/ 256 h 256"/>
                  <a:gd name="T48" fmla="*/ 242 w 256"/>
                  <a:gd name="T4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56">
                    <a:moveTo>
                      <a:pt x="242" y="256"/>
                    </a:moveTo>
                    <a:lnTo>
                      <a:pt x="242" y="256"/>
                    </a:lnTo>
                    <a:lnTo>
                      <a:pt x="248" y="254"/>
                    </a:lnTo>
                    <a:lnTo>
                      <a:pt x="252" y="252"/>
                    </a:lnTo>
                    <a:lnTo>
                      <a:pt x="254" y="248"/>
                    </a:lnTo>
                    <a:lnTo>
                      <a:pt x="256" y="242"/>
                    </a:lnTo>
                    <a:lnTo>
                      <a:pt x="256" y="14"/>
                    </a:lnTo>
                    <a:lnTo>
                      <a:pt x="256" y="14"/>
                    </a:lnTo>
                    <a:lnTo>
                      <a:pt x="254" y="10"/>
                    </a:lnTo>
                    <a:lnTo>
                      <a:pt x="252" y="4"/>
                    </a:lnTo>
                    <a:lnTo>
                      <a:pt x="248" y="2"/>
                    </a:lnTo>
                    <a:lnTo>
                      <a:pt x="242" y="0"/>
                    </a:lnTo>
                    <a:lnTo>
                      <a:pt x="14" y="0"/>
                    </a:lnTo>
                    <a:lnTo>
                      <a:pt x="14" y="0"/>
                    </a:lnTo>
                    <a:lnTo>
                      <a:pt x="10" y="2"/>
                    </a:lnTo>
                    <a:lnTo>
                      <a:pt x="4" y="4"/>
                    </a:lnTo>
                    <a:lnTo>
                      <a:pt x="2" y="10"/>
                    </a:lnTo>
                    <a:lnTo>
                      <a:pt x="0" y="14"/>
                    </a:lnTo>
                    <a:lnTo>
                      <a:pt x="0" y="242"/>
                    </a:lnTo>
                    <a:lnTo>
                      <a:pt x="0" y="242"/>
                    </a:lnTo>
                    <a:lnTo>
                      <a:pt x="2" y="248"/>
                    </a:lnTo>
                    <a:lnTo>
                      <a:pt x="4" y="252"/>
                    </a:lnTo>
                    <a:lnTo>
                      <a:pt x="10" y="254"/>
                    </a:lnTo>
                    <a:lnTo>
                      <a:pt x="14" y="256"/>
                    </a:lnTo>
                    <a:lnTo>
                      <a:pt x="242" y="256"/>
                    </a:lnTo>
                    <a:close/>
                  </a:path>
                </a:pathLst>
              </a:custGeom>
              <a:solidFill>
                <a:srgbClr val="CA2627"/>
              </a:solidFill>
              <a:ln>
                <a:noFill/>
              </a:ln>
            </p:spPr>
            <p:txBody>
              <a:bodyPr vert="horz" wrap="square" lIns="91440" tIns="45720" rIns="91440" bIns="45720" numCol="1" anchor="t" anchorCtr="0" compatLnSpc="1">
                <a:prstTxWarp prst="textNoShape">
                  <a:avLst/>
                </a:prstTxWarp>
              </a:bodyPr>
              <a:lstStyle/>
              <a:p>
                <a:endParaRPr lang="en-NZ" sz="1539"/>
              </a:p>
            </p:txBody>
          </p:sp>
          <p:sp>
            <p:nvSpPr>
              <p:cNvPr id="23" name="Freeform 15"/>
              <p:cNvSpPr>
                <a:spLocks noEditPoints="1"/>
              </p:cNvSpPr>
              <p:nvPr userDrawn="1"/>
            </p:nvSpPr>
            <p:spPr bwMode="auto">
              <a:xfrm>
                <a:off x="2924175" y="5562600"/>
                <a:ext cx="266700" cy="200025"/>
              </a:xfrm>
              <a:custGeom>
                <a:avLst/>
                <a:gdLst>
                  <a:gd name="T0" fmla="*/ 60 w 168"/>
                  <a:gd name="T1" fmla="*/ 90 h 126"/>
                  <a:gd name="T2" fmla="*/ 60 w 168"/>
                  <a:gd name="T3" fmla="*/ 36 h 126"/>
                  <a:gd name="T4" fmla="*/ 108 w 168"/>
                  <a:gd name="T5" fmla="*/ 64 h 126"/>
                  <a:gd name="T6" fmla="*/ 60 w 168"/>
                  <a:gd name="T7" fmla="*/ 90 h 126"/>
                  <a:gd name="T8" fmla="*/ 142 w 168"/>
                  <a:gd name="T9" fmla="*/ 0 h 126"/>
                  <a:gd name="T10" fmla="*/ 26 w 168"/>
                  <a:gd name="T11" fmla="*/ 0 h 126"/>
                  <a:gd name="T12" fmla="*/ 26 w 168"/>
                  <a:gd name="T13" fmla="*/ 0 h 126"/>
                  <a:gd name="T14" fmla="*/ 16 w 168"/>
                  <a:gd name="T15" fmla="*/ 2 h 126"/>
                  <a:gd name="T16" fmla="*/ 8 w 168"/>
                  <a:gd name="T17" fmla="*/ 8 h 126"/>
                  <a:gd name="T18" fmla="*/ 2 w 168"/>
                  <a:gd name="T19" fmla="*/ 14 h 126"/>
                  <a:gd name="T20" fmla="*/ 0 w 168"/>
                  <a:gd name="T21" fmla="*/ 24 h 126"/>
                  <a:gd name="T22" fmla="*/ 0 w 168"/>
                  <a:gd name="T23" fmla="*/ 102 h 126"/>
                  <a:gd name="T24" fmla="*/ 0 w 168"/>
                  <a:gd name="T25" fmla="*/ 102 h 126"/>
                  <a:gd name="T26" fmla="*/ 2 w 168"/>
                  <a:gd name="T27" fmla="*/ 112 h 126"/>
                  <a:gd name="T28" fmla="*/ 8 w 168"/>
                  <a:gd name="T29" fmla="*/ 120 h 126"/>
                  <a:gd name="T30" fmla="*/ 16 w 168"/>
                  <a:gd name="T31" fmla="*/ 124 h 126"/>
                  <a:gd name="T32" fmla="*/ 26 w 168"/>
                  <a:gd name="T33" fmla="*/ 126 h 126"/>
                  <a:gd name="T34" fmla="*/ 142 w 168"/>
                  <a:gd name="T35" fmla="*/ 126 h 126"/>
                  <a:gd name="T36" fmla="*/ 142 w 168"/>
                  <a:gd name="T37" fmla="*/ 126 h 126"/>
                  <a:gd name="T38" fmla="*/ 152 w 168"/>
                  <a:gd name="T39" fmla="*/ 124 h 126"/>
                  <a:gd name="T40" fmla="*/ 160 w 168"/>
                  <a:gd name="T41" fmla="*/ 120 h 126"/>
                  <a:gd name="T42" fmla="*/ 166 w 168"/>
                  <a:gd name="T43" fmla="*/ 112 h 126"/>
                  <a:gd name="T44" fmla="*/ 168 w 168"/>
                  <a:gd name="T45" fmla="*/ 102 h 126"/>
                  <a:gd name="T46" fmla="*/ 168 w 168"/>
                  <a:gd name="T47" fmla="*/ 24 h 126"/>
                  <a:gd name="T48" fmla="*/ 168 w 168"/>
                  <a:gd name="T49" fmla="*/ 24 h 126"/>
                  <a:gd name="T50" fmla="*/ 166 w 168"/>
                  <a:gd name="T51" fmla="*/ 14 h 126"/>
                  <a:gd name="T52" fmla="*/ 160 w 168"/>
                  <a:gd name="T53" fmla="*/ 8 h 126"/>
                  <a:gd name="T54" fmla="*/ 152 w 168"/>
                  <a:gd name="T55" fmla="*/ 2 h 126"/>
                  <a:gd name="T56" fmla="*/ 142 w 168"/>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26">
                    <a:moveTo>
                      <a:pt x="60" y="90"/>
                    </a:moveTo>
                    <a:lnTo>
                      <a:pt x="60" y="36"/>
                    </a:lnTo>
                    <a:lnTo>
                      <a:pt x="108" y="64"/>
                    </a:lnTo>
                    <a:lnTo>
                      <a:pt x="60" y="90"/>
                    </a:lnTo>
                    <a:close/>
                    <a:moveTo>
                      <a:pt x="142" y="0"/>
                    </a:moveTo>
                    <a:lnTo>
                      <a:pt x="26" y="0"/>
                    </a:lnTo>
                    <a:lnTo>
                      <a:pt x="26" y="0"/>
                    </a:lnTo>
                    <a:lnTo>
                      <a:pt x="16" y="2"/>
                    </a:lnTo>
                    <a:lnTo>
                      <a:pt x="8" y="8"/>
                    </a:lnTo>
                    <a:lnTo>
                      <a:pt x="2" y="14"/>
                    </a:lnTo>
                    <a:lnTo>
                      <a:pt x="0" y="24"/>
                    </a:lnTo>
                    <a:lnTo>
                      <a:pt x="0" y="102"/>
                    </a:lnTo>
                    <a:lnTo>
                      <a:pt x="0" y="102"/>
                    </a:lnTo>
                    <a:lnTo>
                      <a:pt x="2" y="112"/>
                    </a:lnTo>
                    <a:lnTo>
                      <a:pt x="8" y="120"/>
                    </a:lnTo>
                    <a:lnTo>
                      <a:pt x="16" y="124"/>
                    </a:lnTo>
                    <a:lnTo>
                      <a:pt x="26" y="126"/>
                    </a:lnTo>
                    <a:lnTo>
                      <a:pt x="142" y="126"/>
                    </a:lnTo>
                    <a:lnTo>
                      <a:pt x="142" y="126"/>
                    </a:lnTo>
                    <a:lnTo>
                      <a:pt x="152" y="124"/>
                    </a:lnTo>
                    <a:lnTo>
                      <a:pt x="160" y="120"/>
                    </a:lnTo>
                    <a:lnTo>
                      <a:pt x="166" y="112"/>
                    </a:lnTo>
                    <a:lnTo>
                      <a:pt x="168" y="102"/>
                    </a:lnTo>
                    <a:lnTo>
                      <a:pt x="168" y="24"/>
                    </a:lnTo>
                    <a:lnTo>
                      <a:pt x="168" y="24"/>
                    </a:lnTo>
                    <a:lnTo>
                      <a:pt x="166" y="14"/>
                    </a:lnTo>
                    <a:lnTo>
                      <a:pt x="160" y="8"/>
                    </a:lnTo>
                    <a:lnTo>
                      <a:pt x="152" y="2"/>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24" name="Freeform 16"/>
              <p:cNvSpPr>
                <a:spLocks/>
              </p:cNvSpPr>
              <p:nvPr userDrawn="1"/>
            </p:nvSpPr>
            <p:spPr bwMode="auto">
              <a:xfrm>
                <a:off x="3019425" y="5619750"/>
                <a:ext cx="76200" cy="85725"/>
              </a:xfrm>
              <a:custGeom>
                <a:avLst/>
                <a:gdLst>
                  <a:gd name="T0" fmla="*/ 0 w 48"/>
                  <a:gd name="T1" fmla="*/ 54 h 54"/>
                  <a:gd name="T2" fmla="*/ 0 w 48"/>
                  <a:gd name="T3" fmla="*/ 0 h 54"/>
                  <a:gd name="T4" fmla="*/ 48 w 48"/>
                  <a:gd name="T5" fmla="*/ 28 h 54"/>
                  <a:gd name="T6" fmla="*/ 0 w 48"/>
                  <a:gd name="T7" fmla="*/ 54 h 54"/>
                </a:gdLst>
                <a:ahLst/>
                <a:cxnLst>
                  <a:cxn ang="0">
                    <a:pos x="T0" y="T1"/>
                  </a:cxn>
                  <a:cxn ang="0">
                    <a:pos x="T2" y="T3"/>
                  </a:cxn>
                  <a:cxn ang="0">
                    <a:pos x="T4" y="T5"/>
                  </a:cxn>
                  <a:cxn ang="0">
                    <a:pos x="T6" y="T7"/>
                  </a:cxn>
                </a:cxnLst>
                <a:rect l="0" t="0" r="r" b="b"/>
                <a:pathLst>
                  <a:path w="48" h="54">
                    <a:moveTo>
                      <a:pt x="0" y="54"/>
                    </a:moveTo>
                    <a:lnTo>
                      <a:pt x="0" y="0"/>
                    </a:lnTo>
                    <a:lnTo>
                      <a:pt x="48" y="28"/>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25" name="Freeform 17"/>
              <p:cNvSpPr>
                <a:spLocks/>
              </p:cNvSpPr>
              <p:nvPr userDrawn="1"/>
            </p:nvSpPr>
            <p:spPr bwMode="auto">
              <a:xfrm>
                <a:off x="2924175" y="5562600"/>
                <a:ext cx="266700" cy="200025"/>
              </a:xfrm>
              <a:custGeom>
                <a:avLst/>
                <a:gdLst>
                  <a:gd name="T0" fmla="*/ 142 w 168"/>
                  <a:gd name="T1" fmla="*/ 0 h 126"/>
                  <a:gd name="T2" fmla="*/ 26 w 168"/>
                  <a:gd name="T3" fmla="*/ 0 h 126"/>
                  <a:gd name="T4" fmla="*/ 26 w 168"/>
                  <a:gd name="T5" fmla="*/ 0 h 126"/>
                  <a:gd name="T6" fmla="*/ 16 w 168"/>
                  <a:gd name="T7" fmla="*/ 2 h 126"/>
                  <a:gd name="T8" fmla="*/ 8 w 168"/>
                  <a:gd name="T9" fmla="*/ 8 h 126"/>
                  <a:gd name="T10" fmla="*/ 2 w 168"/>
                  <a:gd name="T11" fmla="*/ 14 h 126"/>
                  <a:gd name="T12" fmla="*/ 0 w 168"/>
                  <a:gd name="T13" fmla="*/ 24 h 126"/>
                  <a:gd name="T14" fmla="*/ 0 w 168"/>
                  <a:gd name="T15" fmla="*/ 102 h 126"/>
                  <a:gd name="T16" fmla="*/ 0 w 168"/>
                  <a:gd name="T17" fmla="*/ 102 h 126"/>
                  <a:gd name="T18" fmla="*/ 2 w 168"/>
                  <a:gd name="T19" fmla="*/ 112 h 126"/>
                  <a:gd name="T20" fmla="*/ 8 w 168"/>
                  <a:gd name="T21" fmla="*/ 120 h 126"/>
                  <a:gd name="T22" fmla="*/ 16 w 168"/>
                  <a:gd name="T23" fmla="*/ 124 h 126"/>
                  <a:gd name="T24" fmla="*/ 26 w 168"/>
                  <a:gd name="T25" fmla="*/ 126 h 126"/>
                  <a:gd name="T26" fmla="*/ 142 w 168"/>
                  <a:gd name="T27" fmla="*/ 126 h 126"/>
                  <a:gd name="T28" fmla="*/ 142 w 168"/>
                  <a:gd name="T29" fmla="*/ 126 h 126"/>
                  <a:gd name="T30" fmla="*/ 152 w 168"/>
                  <a:gd name="T31" fmla="*/ 124 h 126"/>
                  <a:gd name="T32" fmla="*/ 160 w 168"/>
                  <a:gd name="T33" fmla="*/ 120 h 126"/>
                  <a:gd name="T34" fmla="*/ 166 w 168"/>
                  <a:gd name="T35" fmla="*/ 112 h 126"/>
                  <a:gd name="T36" fmla="*/ 168 w 168"/>
                  <a:gd name="T37" fmla="*/ 102 h 126"/>
                  <a:gd name="T38" fmla="*/ 168 w 168"/>
                  <a:gd name="T39" fmla="*/ 24 h 126"/>
                  <a:gd name="T40" fmla="*/ 168 w 168"/>
                  <a:gd name="T41" fmla="*/ 24 h 126"/>
                  <a:gd name="T42" fmla="*/ 166 w 168"/>
                  <a:gd name="T43" fmla="*/ 14 h 126"/>
                  <a:gd name="T44" fmla="*/ 160 w 168"/>
                  <a:gd name="T45" fmla="*/ 8 h 126"/>
                  <a:gd name="T46" fmla="*/ 152 w 168"/>
                  <a:gd name="T47" fmla="*/ 2 h 126"/>
                  <a:gd name="T48" fmla="*/ 142 w 168"/>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26">
                    <a:moveTo>
                      <a:pt x="142" y="0"/>
                    </a:moveTo>
                    <a:lnTo>
                      <a:pt x="26" y="0"/>
                    </a:lnTo>
                    <a:lnTo>
                      <a:pt x="26" y="0"/>
                    </a:lnTo>
                    <a:lnTo>
                      <a:pt x="16" y="2"/>
                    </a:lnTo>
                    <a:lnTo>
                      <a:pt x="8" y="8"/>
                    </a:lnTo>
                    <a:lnTo>
                      <a:pt x="2" y="14"/>
                    </a:lnTo>
                    <a:lnTo>
                      <a:pt x="0" y="24"/>
                    </a:lnTo>
                    <a:lnTo>
                      <a:pt x="0" y="102"/>
                    </a:lnTo>
                    <a:lnTo>
                      <a:pt x="0" y="102"/>
                    </a:lnTo>
                    <a:lnTo>
                      <a:pt x="2" y="112"/>
                    </a:lnTo>
                    <a:lnTo>
                      <a:pt x="8" y="120"/>
                    </a:lnTo>
                    <a:lnTo>
                      <a:pt x="16" y="124"/>
                    </a:lnTo>
                    <a:lnTo>
                      <a:pt x="26" y="126"/>
                    </a:lnTo>
                    <a:lnTo>
                      <a:pt x="142" y="126"/>
                    </a:lnTo>
                    <a:lnTo>
                      <a:pt x="142" y="126"/>
                    </a:lnTo>
                    <a:lnTo>
                      <a:pt x="152" y="124"/>
                    </a:lnTo>
                    <a:lnTo>
                      <a:pt x="160" y="120"/>
                    </a:lnTo>
                    <a:lnTo>
                      <a:pt x="166" y="112"/>
                    </a:lnTo>
                    <a:lnTo>
                      <a:pt x="168" y="102"/>
                    </a:lnTo>
                    <a:lnTo>
                      <a:pt x="168" y="24"/>
                    </a:lnTo>
                    <a:lnTo>
                      <a:pt x="168" y="24"/>
                    </a:lnTo>
                    <a:lnTo>
                      <a:pt x="166" y="14"/>
                    </a:lnTo>
                    <a:lnTo>
                      <a:pt x="160" y="8"/>
                    </a:lnTo>
                    <a:lnTo>
                      <a:pt x="152" y="2"/>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grpSp>
        <p:grpSp>
          <p:nvGrpSpPr>
            <p:cNvPr id="1081" name="Group 1080"/>
            <p:cNvGrpSpPr/>
            <p:nvPr userDrawn="1"/>
          </p:nvGrpSpPr>
          <p:grpSpPr>
            <a:xfrm>
              <a:off x="6361881" y="6161260"/>
              <a:ext cx="247689" cy="262734"/>
              <a:chOff x="558800" y="5461000"/>
              <a:chExt cx="406400" cy="406400"/>
            </a:xfrm>
          </p:grpSpPr>
          <p:sp>
            <p:nvSpPr>
              <p:cNvPr id="27" name="Freeform 19"/>
              <p:cNvSpPr>
                <a:spLocks/>
              </p:cNvSpPr>
              <p:nvPr userDrawn="1"/>
            </p:nvSpPr>
            <p:spPr bwMode="auto">
              <a:xfrm>
                <a:off x="558800" y="5461000"/>
                <a:ext cx="406400" cy="406400"/>
              </a:xfrm>
              <a:custGeom>
                <a:avLst/>
                <a:gdLst>
                  <a:gd name="T0" fmla="*/ 242 w 256"/>
                  <a:gd name="T1" fmla="*/ 256 h 256"/>
                  <a:gd name="T2" fmla="*/ 242 w 256"/>
                  <a:gd name="T3" fmla="*/ 256 h 256"/>
                  <a:gd name="T4" fmla="*/ 248 w 256"/>
                  <a:gd name="T5" fmla="*/ 254 h 256"/>
                  <a:gd name="T6" fmla="*/ 252 w 256"/>
                  <a:gd name="T7" fmla="*/ 252 h 256"/>
                  <a:gd name="T8" fmla="*/ 254 w 256"/>
                  <a:gd name="T9" fmla="*/ 248 h 256"/>
                  <a:gd name="T10" fmla="*/ 256 w 256"/>
                  <a:gd name="T11" fmla="*/ 242 h 256"/>
                  <a:gd name="T12" fmla="*/ 256 w 256"/>
                  <a:gd name="T13" fmla="*/ 14 h 256"/>
                  <a:gd name="T14" fmla="*/ 256 w 256"/>
                  <a:gd name="T15" fmla="*/ 14 h 256"/>
                  <a:gd name="T16" fmla="*/ 254 w 256"/>
                  <a:gd name="T17" fmla="*/ 10 h 256"/>
                  <a:gd name="T18" fmla="*/ 252 w 256"/>
                  <a:gd name="T19" fmla="*/ 4 h 256"/>
                  <a:gd name="T20" fmla="*/ 248 w 256"/>
                  <a:gd name="T21" fmla="*/ 2 h 256"/>
                  <a:gd name="T22" fmla="*/ 242 w 256"/>
                  <a:gd name="T23" fmla="*/ 0 h 256"/>
                  <a:gd name="T24" fmla="*/ 14 w 256"/>
                  <a:gd name="T25" fmla="*/ 0 h 256"/>
                  <a:gd name="T26" fmla="*/ 14 w 256"/>
                  <a:gd name="T27" fmla="*/ 0 h 256"/>
                  <a:gd name="T28" fmla="*/ 10 w 256"/>
                  <a:gd name="T29" fmla="*/ 2 h 256"/>
                  <a:gd name="T30" fmla="*/ 4 w 256"/>
                  <a:gd name="T31" fmla="*/ 4 h 256"/>
                  <a:gd name="T32" fmla="*/ 2 w 256"/>
                  <a:gd name="T33" fmla="*/ 10 h 256"/>
                  <a:gd name="T34" fmla="*/ 0 w 256"/>
                  <a:gd name="T35" fmla="*/ 14 h 256"/>
                  <a:gd name="T36" fmla="*/ 0 w 256"/>
                  <a:gd name="T37" fmla="*/ 242 h 256"/>
                  <a:gd name="T38" fmla="*/ 0 w 256"/>
                  <a:gd name="T39" fmla="*/ 242 h 256"/>
                  <a:gd name="T40" fmla="*/ 2 w 256"/>
                  <a:gd name="T41" fmla="*/ 248 h 256"/>
                  <a:gd name="T42" fmla="*/ 4 w 256"/>
                  <a:gd name="T43" fmla="*/ 252 h 256"/>
                  <a:gd name="T44" fmla="*/ 10 w 256"/>
                  <a:gd name="T45" fmla="*/ 254 h 256"/>
                  <a:gd name="T46" fmla="*/ 14 w 256"/>
                  <a:gd name="T47" fmla="*/ 256 h 256"/>
                  <a:gd name="T48" fmla="*/ 242 w 256"/>
                  <a:gd name="T4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56">
                    <a:moveTo>
                      <a:pt x="242" y="256"/>
                    </a:moveTo>
                    <a:lnTo>
                      <a:pt x="242" y="256"/>
                    </a:lnTo>
                    <a:lnTo>
                      <a:pt x="248" y="254"/>
                    </a:lnTo>
                    <a:lnTo>
                      <a:pt x="252" y="252"/>
                    </a:lnTo>
                    <a:lnTo>
                      <a:pt x="254" y="248"/>
                    </a:lnTo>
                    <a:lnTo>
                      <a:pt x="256" y="242"/>
                    </a:lnTo>
                    <a:lnTo>
                      <a:pt x="256" y="14"/>
                    </a:lnTo>
                    <a:lnTo>
                      <a:pt x="256" y="14"/>
                    </a:lnTo>
                    <a:lnTo>
                      <a:pt x="254" y="10"/>
                    </a:lnTo>
                    <a:lnTo>
                      <a:pt x="252" y="4"/>
                    </a:lnTo>
                    <a:lnTo>
                      <a:pt x="248" y="2"/>
                    </a:lnTo>
                    <a:lnTo>
                      <a:pt x="242" y="0"/>
                    </a:lnTo>
                    <a:lnTo>
                      <a:pt x="14" y="0"/>
                    </a:lnTo>
                    <a:lnTo>
                      <a:pt x="14" y="0"/>
                    </a:lnTo>
                    <a:lnTo>
                      <a:pt x="10" y="2"/>
                    </a:lnTo>
                    <a:lnTo>
                      <a:pt x="4" y="4"/>
                    </a:lnTo>
                    <a:lnTo>
                      <a:pt x="2" y="10"/>
                    </a:lnTo>
                    <a:lnTo>
                      <a:pt x="0" y="14"/>
                    </a:lnTo>
                    <a:lnTo>
                      <a:pt x="0" y="242"/>
                    </a:lnTo>
                    <a:lnTo>
                      <a:pt x="0" y="242"/>
                    </a:lnTo>
                    <a:lnTo>
                      <a:pt x="2" y="248"/>
                    </a:lnTo>
                    <a:lnTo>
                      <a:pt x="4" y="252"/>
                    </a:lnTo>
                    <a:lnTo>
                      <a:pt x="10" y="254"/>
                    </a:lnTo>
                    <a:lnTo>
                      <a:pt x="14" y="256"/>
                    </a:lnTo>
                    <a:lnTo>
                      <a:pt x="242" y="256"/>
                    </a:lnTo>
                    <a:close/>
                  </a:path>
                </a:pathLst>
              </a:custGeom>
              <a:solidFill>
                <a:srgbClr val="60A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28" name="Freeform 20"/>
              <p:cNvSpPr>
                <a:spLocks/>
              </p:cNvSpPr>
              <p:nvPr userDrawn="1"/>
            </p:nvSpPr>
            <p:spPr bwMode="auto">
              <a:xfrm>
                <a:off x="622300" y="5549900"/>
                <a:ext cx="285750" cy="231775"/>
              </a:xfrm>
              <a:custGeom>
                <a:avLst/>
                <a:gdLst>
                  <a:gd name="T0" fmla="*/ 180 w 180"/>
                  <a:gd name="T1" fmla="*/ 18 h 146"/>
                  <a:gd name="T2" fmla="*/ 160 w 180"/>
                  <a:gd name="T3" fmla="*/ 24 h 146"/>
                  <a:gd name="T4" fmla="*/ 170 w 180"/>
                  <a:gd name="T5" fmla="*/ 14 h 146"/>
                  <a:gd name="T6" fmla="*/ 176 w 180"/>
                  <a:gd name="T7" fmla="*/ 2 h 146"/>
                  <a:gd name="T8" fmla="*/ 164 w 180"/>
                  <a:gd name="T9" fmla="*/ 8 h 146"/>
                  <a:gd name="T10" fmla="*/ 152 w 180"/>
                  <a:gd name="T11" fmla="*/ 12 h 146"/>
                  <a:gd name="T12" fmla="*/ 140 w 180"/>
                  <a:gd name="T13" fmla="*/ 2 h 146"/>
                  <a:gd name="T14" fmla="*/ 124 w 180"/>
                  <a:gd name="T15" fmla="*/ 0 h 146"/>
                  <a:gd name="T16" fmla="*/ 118 w 180"/>
                  <a:gd name="T17" fmla="*/ 0 h 146"/>
                  <a:gd name="T18" fmla="*/ 104 w 180"/>
                  <a:gd name="T19" fmla="*/ 6 h 146"/>
                  <a:gd name="T20" fmla="*/ 94 w 180"/>
                  <a:gd name="T21" fmla="*/ 16 h 146"/>
                  <a:gd name="T22" fmla="*/ 88 w 180"/>
                  <a:gd name="T23" fmla="*/ 30 h 146"/>
                  <a:gd name="T24" fmla="*/ 88 w 180"/>
                  <a:gd name="T25" fmla="*/ 36 h 146"/>
                  <a:gd name="T26" fmla="*/ 88 w 180"/>
                  <a:gd name="T27" fmla="*/ 46 h 146"/>
                  <a:gd name="T28" fmla="*/ 66 w 180"/>
                  <a:gd name="T29" fmla="*/ 42 h 146"/>
                  <a:gd name="T30" fmla="*/ 28 w 180"/>
                  <a:gd name="T31" fmla="*/ 22 h 146"/>
                  <a:gd name="T32" fmla="*/ 12 w 180"/>
                  <a:gd name="T33" fmla="*/ 6 h 146"/>
                  <a:gd name="T34" fmla="*/ 8 w 180"/>
                  <a:gd name="T35" fmla="*/ 26 h 146"/>
                  <a:gd name="T36" fmla="*/ 8 w 180"/>
                  <a:gd name="T37" fmla="*/ 34 h 146"/>
                  <a:gd name="T38" fmla="*/ 16 w 180"/>
                  <a:gd name="T39" fmla="*/ 50 h 146"/>
                  <a:gd name="T40" fmla="*/ 24 w 180"/>
                  <a:gd name="T41" fmla="*/ 56 h 146"/>
                  <a:gd name="T42" fmla="*/ 6 w 180"/>
                  <a:gd name="T43" fmla="*/ 52 h 146"/>
                  <a:gd name="T44" fmla="*/ 6 w 180"/>
                  <a:gd name="T45" fmla="*/ 52 h 146"/>
                  <a:gd name="T46" fmla="*/ 8 w 180"/>
                  <a:gd name="T47" fmla="*/ 64 h 146"/>
                  <a:gd name="T48" fmla="*/ 24 w 180"/>
                  <a:gd name="T49" fmla="*/ 84 h 146"/>
                  <a:gd name="T50" fmla="*/ 36 w 180"/>
                  <a:gd name="T51" fmla="*/ 88 h 146"/>
                  <a:gd name="T52" fmla="*/ 26 w 180"/>
                  <a:gd name="T53" fmla="*/ 90 h 146"/>
                  <a:gd name="T54" fmla="*/ 20 w 180"/>
                  <a:gd name="T55" fmla="*/ 90 h 146"/>
                  <a:gd name="T56" fmla="*/ 32 w 180"/>
                  <a:gd name="T57" fmla="*/ 108 h 146"/>
                  <a:gd name="T58" fmla="*/ 54 w 180"/>
                  <a:gd name="T59" fmla="*/ 114 h 146"/>
                  <a:gd name="T60" fmla="*/ 44 w 180"/>
                  <a:gd name="T61" fmla="*/ 122 h 146"/>
                  <a:gd name="T62" fmla="*/ 22 w 180"/>
                  <a:gd name="T63" fmla="*/ 130 h 146"/>
                  <a:gd name="T64" fmla="*/ 8 w 180"/>
                  <a:gd name="T65" fmla="*/ 130 h 146"/>
                  <a:gd name="T66" fmla="*/ 0 w 180"/>
                  <a:gd name="T67" fmla="*/ 130 h 146"/>
                  <a:gd name="T68" fmla="*/ 26 w 180"/>
                  <a:gd name="T69" fmla="*/ 142 h 146"/>
                  <a:gd name="T70" fmla="*/ 56 w 180"/>
                  <a:gd name="T71" fmla="*/ 146 h 146"/>
                  <a:gd name="T72" fmla="*/ 68 w 180"/>
                  <a:gd name="T73" fmla="*/ 146 h 146"/>
                  <a:gd name="T74" fmla="*/ 92 w 180"/>
                  <a:gd name="T75" fmla="*/ 142 h 146"/>
                  <a:gd name="T76" fmla="*/ 120 w 180"/>
                  <a:gd name="T77" fmla="*/ 126 h 146"/>
                  <a:gd name="T78" fmla="*/ 146 w 180"/>
                  <a:gd name="T79" fmla="*/ 96 h 146"/>
                  <a:gd name="T80" fmla="*/ 160 w 180"/>
                  <a:gd name="T81" fmla="*/ 60 h 146"/>
                  <a:gd name="T82" fmla="*/ 162 w 180"/>
                  <a:gd name="T83" fmla="*/ 42 h 146"/>
                  <a:gd name="T84" fmla="*/ 162 w 180"/>
                  <a:gd name="T85" fmla="*/ 36 h 146"/>
                  <a:gd name="T86" fmla="*/ 180 w 180"/>
                  <a:gd name="T87"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46">
                    <a:moveTo>
                      <a:pt x="180" y="18"/>
                    </a:moveTo>
                    <a:lnTo>
                      <a:pt x="180" y="18"/>
                    </a:lnTo>
                    <a:lnTo>
                      <a:pt x="170" y="20"/>
                    </a:lnTo>
                    <a:lnTo>
                      <a:pt x="160" y="24"/>
                    </a:lnTo>
                    <a:lnTo>
                      <a:pt x="160" y="24"/>
                    </a:lnTo>
                    <a:lnTo>
                      <a:pt x="170" y="14"/>
                    </a:lnTo>
                    <a:lnTo>
                      <a:pt x="172" y="8"/>
                    </a:lnTo>
                    <a:lnTo>
                      <a:pt x="176" y="2"/>
                    </a:lnTo>
                    <a:lnTo>
                      <a:pt x="176" y="2"/>
                    </a:lnTo>
                    <a:lnTo>
                      <a:pt x="164" y="8"/>
                    </a:lnTo>
                    <a:lnTo>
                      <a:pt x="152" y="12"/>
                    </a:lnTo>
                    <a:lnTo>
                      <a:pt x="152" y="12"/>
                    </a:lnTo>
                    <a:lnTo>
                      <a:pt x="146" y="6"/>
                    </a:lnTo>
                    <a:lnTo>
                      <a:pt x="140" y="2"/>
                    </a:lnTo>
                    <a:lnTo>
                      <a:pt x="132" y="0"/>
                    </a:lnTo>
                    <a:lnTo>
                      <a:pt x="124" y="0"/>
                    </a:lnTo>
                    <a:lnTo>
                      <a:pt x="124" y="0"/>
                    </a:lnTo>
                    <a:lnTo>
                      <a:pt x="118" y="0"/>
                    </a:lnTo>
                    <a:lnTo>
                      <a:pt x="110" y="2"/>
                    </a:lnTo>
                    <a:lnTo>
                      <a:pt x="104" y="6"/>
                    </a:lnTo>
                    <a:lnTo>
                      <a:pt x="98" y="10"/>
                    </a:lnTo>
                    <a:lnTo>
                      <a:pt x="94" y="16"/>
                    </a:lnTo>
                    <a:lnTo>
                      <a:pt x="90" y="22"/>
                    </a:lnTo>
                    <a:lnTo>
                      <a:pt x="88" y="30"/>
                    </a:lnTo>
                    <a:lnTo>
                      <a:pt x="88" y="36"/>
                    </a:lnTo>
                    <a:lnTo>
                      <a:pt x="88" y="36"/>
                    </a:lnTo>
                    <a:lnTo>
                      <a:pt x="88" y="46"/>
                    </a:lnTo>
                    <a:lnTo>
                      <a:pt x="88" y="46"/>
                    </a:lnTo>
                    <a:lnTo>
                      <a:pt x="78" y="44"/>
                    </a:lnTo>
                    <a:lnTo>
                      <a:pt x="66" y="42"/>
                    </a:lnTo>
                    <a:lnTo>
                      <a:pt x="46" y="34"/>
                    </a:lnTo>
                    <a:lnTo>
                      <a:pt x="28" y="22"/>
                    </a:lnTo>
                    <a:lnTo>
                      <a:pt x="12" y="6"/>
                    </a:lnTo>
                    <a:lnTo>
                      <a:pt x="12" y="6"/>
                    </a:lnTo>
                    <a:lnTo>
                      <a:pt x="8" y="16"/>
                    </a:lnTo>
                    <a:lnTo>
                      <a:pt x="8" y="26"/>
                    </a:lnTo>
                    <a:lnTo>
                      <a:pt x="8" y="26"/>
                    </a:lnTo>
                    <a:lnTo>
                      <a:pt x="8" y="34"/>
                    </a:lnTo>
                    <a:lnTo>
                      <a:pt x="12" y="44"/>
                    </a:lnTo>
                    <a:lnTo>
                      <a:pt x="16" y="50"/>
                    </a:lnTo>
                    <a:lnTo>
                      <a:pt x="24" y="56"/>
                    </a:lnTo>
                    <a:lnTo>
                      <a:pt x="24" y="56"/>
                    </a:lnTo>
                    <a:lnTo>
                      <a:pt x="14" y="54"/>
                    </a:lnTo>
                    <a:lnTo>
                      <a:pt x="6" y="52"/>
                    </a:lnTo>
                    <a:lnTo>
                      <a:pt x="6" y="52"/>
                    </a:lnTo>
                    <a:lnTo>
                      <a:pt x="6" y="52"/>
                    </a:lnTo>
                    <a:lnTo>
                      <a:pt x="6" y="52"/>
                    </a:lnTo>
                    <a:lnTo>
                      <a:pt x="8" y="64"/>
                    </a:lnTo>
                    <a:lnTo>
                      <a:pt x="16" y="76"/>
                    </a:lnTo>
                    <a:lnTo>
                      <a:pt x="24" y="84"/>
                    </a:lnTo>
                    <a:lnTo>
                      <a:pt x="36" y="88"/>
                    </a:lnTo>
                    <a:lnTo>
                      <a:pt x="36" y="88"/>
                    </a:lnTo>
                    <a:lnTo>
                      <a:pt x="26" y="90"/>
                    </a:lnTo>
                    <a:lnTo>
                      <a:pt x="26" y="90"/>
                    </a:lnTo>
                    <a:lnTo>
                      <a:pt x="20" y="90"/>
                    </a:lnTo>
                    <a:lnTo>
                      <a:pt x="20" y="90"/>
                    </a:lnTo>
                    <a:lnTo>
                      <a:pt x="24" y="100"/>
                    </a:lnTo>
                    <a:lnTo>
                      <a:pt x="32" y="108"/>
                    </a:lnTo>
                    <a:lnTo>
                      <a:pt x="42" y="112"/>
                    </a:lnTo>
                    <a:lnTo>
                      <a:pt x="54" y="114"/>
                    </a:lnTo>
                    <a:lnTo>
                      <a:pt x="54" y="114"/>
                    </a:lnTo>
                    <a:lnTo>
                      <a:pt x="44" y="122"/>
                    </a:lnTo>
                    <a:lnTo>
                      <a:pt x="34" y="126"/>
                    </a:lnTo>
                    <a:lnTo>
                      <a:pt x="22" y="130"/>
                    </a:lnTo>
                    <a:lnTo>
                      <a:pt x="8" y="130"/>
                    </a:lnTo>
                    <a:lnTo>
                      <a:pt x="8" y="130"/>
                    </a:lnTo>
                    <a:lnTo>
                      <a:pt x="0" y="130"/>
                    </a:lnTo>
                    <a:lnTo>
                      <a:pt x="0" y="130"/>
                    </a:lnTo>
                    <a:lnTo>
                      <a:pt x="12" y="138"/>
                    </a:lnTo>
                    <a:lnTo>
                      <a:pt x="26" y="142"/>
                    </a:lnTo>
                    <a:lnTo>
                      <a:pt x="40" y="146"/>
                    </a:lnTo>
                    <a:lnTo>
                      <a:pt x="56" y="146"/>
                    </a:lnTo>
                    <a:lnTo>
                      <a:pt x="56" y="146"/>
                    </a:lnTo>
                    <a:lnTo>
                      <a:pt x="68" y="146"/>
                    </a:lnTo>
                    <a:lnTo>
                      <a:pt x="80" y="144"/>
                    </a:lnTo>
                    <a:lnTo>
                      <a:pt x="92" y="142"/>
                    </a:lnTo>
                    <a:lnTo>
                      <a:pt x="102" y="138"/>
                    </a:lnTo>
                    <a:lnTo>
                      <a:pt x="120" y="126"/>
                    </a:lnTo>
                    <a:lnTo>
                      <a:pt x="134" y="112"/>
                    </a:lnTo>
                    <a:lnTo>
                      <a:pt x="146" y="96"/>
                    </a:lnTo>
                    <a:lnTo>
                      <a:pt x="156" y="78"/>
                    </a:lnTo>
                    <a:lnTo>
                      <a:pt x="160" y="60"/>
                    </a:lnTo>
                    <a:lnTo>
                      <a:pt x="162" y="42"/>
                    </a:lnTo>
                    <a:lnTo>
                      <a:pt x="162" y="42"/>
                    </a:lnTo>
                    <a:lnTo>
                      <a:pt x="162" y="36"/>
                    </a:lnTo>
                    <a:lnTo>
                      <a:pt x="162" y="36"/>
                    </a:lnTo>
                    <a:lnTo>
                      <a:pt x="172" y="28"/>
                    </a:lnTo>
                    <a:lnTo>
                      <a:pt x="18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sp>
            <p:nvSpPr>
              <p:cNvPr id="29" name="Freeform 21"/>
              <p:cNvSpPr>
                <a:spLocks/>
              </p:cNvSpPr>
              <p:nvPr userDrawn="1"/>
            </p:nvSpPr>
            <p:spPr bwMode="auto">
              <a:xfrm>
                <a:off x="622300" y="5549900"/>
                <a:ext cx="285750" cy="231775"/>
              </a:xfrm>
              <a:custGeom>
                <a:avLst/>
                <a:gdLst>
                  <a:gd name="T0" fmla="*/ 180 w 180"/>
                  <a:gd name="T1" fmla="*/ 18 h 146"/>
                  <a:gd name="T2" fmla="*/ 160 w 180"/>
                  <a:gd name="T3" fmla="*/ 24 h 146"/>
                  <a:gd name="T4" fmla="*/ 170 w 180"/>
                  <a:gd name="T5" fmla="*/ 14 h 146"/>
                  <a:gd name="T6" fmla="*/ 176 w 180"/>
                  <a:gd name="T7" fmla="*/ 2 h 146"/>
                  <a:gd name="T8" fmla="*/ 164 w 180"/>
                  <a:gd name="T9" fmla="*/ 8 h 146"/>
                  <a:gd name="T10" fmla="*/ 152 w 180"/>
                  <a:gd name="T11" fmla="*/ 12 h 146"/>
                  <a:gd name="T12" fmla="*/ 140 w 180"/>
                  <a:gd name="T13" fmla="*/ 2 h 146"/>
                  <a:gd name="T14" fmla="*/ 124 w 180"/>
                  <a:gd name="T15" fmla="*/ 0 h 146"/>
                  <a:gd name="T16" fmla="*/ 118 w 180"/>
                  <a:gd name="T17" fmla="*/ 0 h 146"/>
                  <a:gd name="T18" fmla="*/ 104 w 180"/>
                  <a:gd name="T19" fmla="*/ 6 h 146"/>
                  <a:gd name="T20" fmla="*/ 94 w 180"/>
                  <a:gd name="T21" fmla="*/ 16 h 146"/>
                  <a:gd name="T22" fmla="*/ 88 w 180"/>
                  <a:gd name="T23" fmla="*/ 30 h 146"/>
                  <a:gd name="T24" fmla="*/ 88 w 180"/>
                  <a:gd name="T25" fmla="*/ 36 h 146"/>
                  <a:gd name="T26" fmla="*/ 88 w 180"/>
                  <a:gd name="T27" fmla="*/ 46 h 146"/>
                  <a:gd name="T28" fmla="*/ 66 w 180"/>
                  <a:gd name="T29" fmla="*/ 42 h 146"/>
                  <a:gd name="T30" fmla="*/ 28 w 180"/>
                  <a:gd name="T31" fmla="*/ 22 h 146"/>
                  <a:gd name="T32" fmla="*/ 12 w 180"/>
                  <a:gd name="T33" fmla="*/ 6 h 146"/>
                  <a:gd name="T34" fmla="*/ 8 w 180"/>
                  <a:gd name="T35" fmla="*/ 26 h 146"/>
                  <a:gd name="T36" fmla="*/ 8 w 180"/>
                  <a:gd name="T37" fmla="*/ 34 h 146"/>
                  <a:gd name="T38" fmla="*/ 16 w 180"/>
                  <a:gd name="T39" fmla="*/ 50 h 146"/>
                  <a:gd name="T40" fmla="*/ 24 w 180"/>
                  <a:gd name="T41" fmla="*/ 56 h 146"/>
                  <a:gd name="T42" fmla="*/ 6 w 180"/>
                  <a:gd name="T43" fmla="*/ 52 h 146"/>
                  <a:gd name="T44" fmla="*/ 6 w 180"/>
                  <a:gd name="T45" fmla="*/ 52 h 146"/>
                  <a:gd name="T46" fmla="*/ 8 w 180"/>
                  <a:gd name="T47" fmla="*/ 64 h 146"/>
                  <a:gd name="T48" fmla="*/ 24 w 180"/>
                  <a:gd name="T49" fmla="*/ 84 h 146"/>
                  <a:gd name="T50" fmla="*/ 36 w 180"/>
                  <a:gd name="T51" fmla="*/ 88 h 146"/>
                  <a:gd name="T52" fmla="*/ 26 w 180"/>
                  <a:gd name="T53" fmla="*/ 90 h 146"/>
                  <a:gd name="T54" fmla="*/ 20 w 180"/>
                  <a:gd name="T55" fmla="*/ 90 h 146"/>
                  <a:gd name="T56" fmla="*/ 32 w 180"/>
                  <a:gd name="T57" fmla="*/ 108 h 146"/>
                  <a:gd name="T58" fmla="*/ 54 w 180"/>
                  <a:gd name="T59" fmla="*/ 114 h 146"/>
                  <a:gd name="T60" fmla="*/ 44 w 180"/>
                  <a:gd name="T61" fmla="*/ 122 h 146"/>
                  <a:gd name="T62" fmla="*/ 22 w 180"/>
                  <a:gd name="T63" fmla="*/ 130 h 146"/>
                  <a:gd name="T64" fmla="*/ 8 w 180"/>
                  <a:gd name="T65" fmla="*/ 130 h 146"/>
                  <a:gd name="T66" fmla="*/ 0 w 180"/>
                  <a:gd name="T67" fmla="*/ 130 h 146"/>
                  <a:gd name="T68" fmla="*/ 26 w 180"/>
                  <a:gd name="T69" fmla="*/ 142 h 146"/>
                  <a:gd name="T70" fmla="*/ 56 w 180"/>
                  <a:gd name="T71" fmla="*/ 146 h 146"/>
                  <a:gd name="T72" fmla="*/ 68 w 180"/>
                  <a:gd name="T73" fmla="*/ 146 h 146"/>
                  <a:gd name="T74" fmla="*/ 92 w 180"/>
                  <a:gd name="T75" fmla="*/ 142 h 146"/>
                  <a:gd name="T76" fmla="*/ 120 w 180"/>
                  <a:gd name="T77" fmla="*/ 126 h 146"/>
                  <a:gd name="T78" fmla="*/ 146 w 180"/>
                  <a:gd name="T79" fmla="*/ 96 h 146"/>
                  <a:gd name="T80" fmla="*/ 160 w 180"/>
                  <a:gd name="T81" fmla="*/ 60 h 146"/>
                  <a:gd name="T82" fmla="*/ 162 w 180"/>
                  <a:gd name="T83" fmla="*/ 42 h 146"/>
                  <a:gd name="T84" fmla="*/ 162 w 180"/>
                  <a:gd name="T85" fmla="*/ 36 h 146"/>
                  <a:gd name="T86" fmla="*/ 180 w 180"/>
                  <a:gd name="T87"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46">
                    <a:moveTo>
                      <a:pt x="180" y="18"/>
                    </a:moveTo>
                    <a:lnTo>
                      <a:pt x="180" y="18"/>
                    </a:lnTo>
                    <a:lnTo>
                      <a:pt x="170" y="20"/>
                    </a:lnTo>
                    <a:lnTo>
                      <a:pt x="160" y="24"/>
                    </a:lnTo>
                    <a:lnTo>
                      <a:pt x="160" y="24"/>
                    </a:lnTo>
                    <a:lnTo>
                      <a:pt x="170" y="14"/>
                    </a:lnTo>
                    <a:lnTo>
                      <a:pt x="172" y="8"/>
                    </a:lnTo>
                    <a:lnTo>
                      <a:pt x="176" y="2"/>
                    </a:lnTo>
                    <a:lnTo>
                      <a:pt x="176" y="2"/>
                    </a:lnTo>
                    <a:lnTo>
                      <a:pt x="164" y="8"/>
                    </a:lnTo>
                    <a:lnTo>
                      <a:pt x="152" y="12"/>
                    </a:lnTo>
                    <a:lnTo>
                      <a:pt x="152" y="12"/>
                    </a:lnTo>
                    <a:lnTo>
                      <a:pt x="146" y="6"/>
                    </a:lnTo>
                    <a:lnTo>
                      <a:pt x="140" y="2"/>
                    </a:lnTo>
                    <a:lnTo>
                      <a:pt x="132" y="0"/>
                    </a:lnTo>
                    <a:lnTo>
                      <a:pt x="124" y="0"/>
                    </a:lnTo>
                    <a:lnTo>
                      <a:pt x="124" y="0"/>
                    </a:lnTo>
                    <a:lnTo>
                      <a:pt x="118" y="0"/>
                    </a:lnTo>
                    <a:lnTo>
                      <a:pt x="110" y="2"/>
                    </a:lnTo>
                    <a:lnTo>
                      <a:pt x="104" y="6"/>
                    </a:lnTo>
                    <a:lnTo>
                      <a:pt x="98" y="10"/>
                    </a:lnTo>
                    <a:lnTo>
                      <a:pt x="94" y="16"/>
                    </a:lnTo>
                    <a:lnTo>
                      <a:pt x="90" y="22"/>
                    </a:lnTo>
                    <a:lnTo>
                      <a:pt x="88" y="30"/>
                    </a:lnTo>
                    <a:lnTo>
                      <a:pt x="88" y="36"/>
                    </a:lnTo>
                    <a:lnTo>
                      <a:pt x="88" y="36"/>
                    </a:lnTo>
                    <a:lnTo>
                      <a:pt x="88" y="46"/>
                    </a:lnTo>
                    <a:lnTo>
                      <a:pt x="88" y="46"/>
                    </a:lnTo>
                    <a:lnTo>
                      <a:pt x="78" y="44"/>
                    </a:lnTo>
                    <a:lnTo>
                      <a:pt x="66" y="42"/>
                    </a:lnTo>
                    <a:lnTo>
                      <a:pt x="46" y="34"/>
                    </a:lnTo>
                    <a:lnTo>
                      <a:pt x="28" y="22"/>
                    </a:lnTo>
                    <a:lnTo>
                      <a:pt x="12" y="6"/>
                    </a:lnTo>
                    <a:lnTo>
                      <a:pt x="12" y="6"/>
                    </a:lnTo>
                    <a:lnTo>
                      <a:pt x="8" y="16"/>
                    </a:lnTo>
                    <a:lnTo>
                      <a:pt x="8" y="26"/>
                    </a:lnTo>
                    <a:lnTo>
                      <a:pt x="8" y="26"/>
                    </a:lnTo>
                    <a:lnTo>
                      <a:pt x="8" y="34"/>
                    </a:lnTo>
                    <a:lnTo>
                      <a:pt x="12" y="44"/>
                    </a:lnTo>
                    <a:lnTo>
                      <a:pt x="16" y="50"/>
                    </a:lnTo>
                    <a:lnTo>
                      <a:pt x="24" y="56"/>
                    </a:lnTo>
                    <a:lnTo>
                      <a:pt x="24" y="56"/>
                    </a:lnTo>
                    <a:lnTo>
                      <a:pt x="14" y="54"/>
                    </a:lnTo>
                    <a:lnTo>
                      <a:pt x="6" y="52"/>
                    </a:lnTo>
                    <a:lnTo>
                      <a:pt x="6" y="52"/>
                    </a:lnTo>
                    <a:lnTo>
                      <a:pt x="6" y="52"/>
                    </a:lnTo>
                    <a:lnTo>
                      <a:pt x="6" y="52"/>
                    </a:lnTo>
                    <a:lnTo>
                      <a:pt x="8" y="64"/>
                    </a:lnTo>
                    <a:lnTo>
                      <a:pt x="16" y="76"/>
                    </a:lnTo>
                    <a:lnTo>
                      <a:pt x="24" y="84"/>
                    </a:lnTo>
                    <a:lnTo>
                      <a:pt x="36" y="88"/>
                    </a:lnTo>
                    <a:lnTo>
                      <a:pt x="36" y="88"/>
                    </a:lnTo>
                    <a:lnTo>
                      <a:pt x="26" y="90"/>
                    </a:lnTo>
                    <a:lnTo>
                      <a:pt x="26" y="90"/>
                    </a:lnTo>
                    <a:lnTo>
                      <a:pt x="20" y="90"/>
                    </a:lnTo>
                    <a:lnTo>
                      <a:pt x="20" y="90"/>
                    </a:lnTo>
                    <a:lnTo>
                      <a:pt x="24" y="100"/>
                    </a:lnTo>
                    <a:lnTo>
                      <a:pt x="32" y="108"/>
                    </a:lnTo>
                    <a:lnTo>
                      <a:pt x="42" y="112"/>
                    </a:lnTo>
                    <a:lnTo>
                      <a:pt x="54" y="114"/>
                    </a:lnTo>
                    <a:lnTo>
                      <a:pt x="54" y="114"/>
                    </a:lnTo>
                    <a:lnTo>
                      <a:pt x="44" y="122"/>
                    </a:lnTo>
                    <a:lnTo>
                      <a:pt x="34" y="126"/>
                    </a:lnTo>
                    <a:lnTo>
                      <a:pt x="22" y="130"/>
                    </a:lnTo>
                    <a:lnTo>
                      <a:pt x="8" y="130"/>
                    </a:lnTo>
                    <a:lnTo>
                      <a:pt x="8" y="130"/>
                    </a:lnTo>
                    <a:lnTo>
                      <a:pt x="0" y="130"/>
                    </a:lnTo>
                    <a:lnTo>
                      <a:pt x="0" y="130"/>
                    </a:lnTo>
                    <a:lnTo>
                      <a:pt x="12" y="138"/>
                    </a:lnTo>
                    <a:lnTo>
                      <a:pt x="26" y="142"/>
                    </a:lnTo>
                    <a:lnTo>
                      <a:pt x="40" y="146"/>
                    </a:lnTo>
                    <a:lnTo>
                      <a:pt x="56" y="146"/>
                    </a:lnTo>
                    <a:lnTo>
                      <a:pt x="56" y="146"/>
                    </a:lnTo>
                    <a:lnTo>
                      <a:pt x="68" y="146"/>
                    </a:lnTo>
                    <a:lnTo>
                      <a:pt x="80" y="144"/>
                    </a:lnTo>
                    <a:lnTo>
                      <a:pt x="92" y="142"/>
                    </a:lnTo>
                    <a:lnTo>
                      <a:pt x="102" y="138"/>
                    </a:lnTo>
                    <a:lnTo>
                      <a:pt x="120" y="126"/>
                    </a:lnTo>
                    <a:lnTo>
                      <a:pt x="134" y="112"/>
                    </a:lnTo>
                    <a:lnTo>
                      <a:pt x="146" y="96"/>
                    </a:lnTo>
                    <a:lnTo>
                      <a:pt x="156" y="78"/>
                    </a:lnTo>
                    <a:lnTo>
                      <a:pt x="160" y="60"/>
                    </a:lnTo>
                    <a:lnTo>
                      <a:pt x="162" y="42"/>
                    </a:lnTo>
                    <a:lnTo>
                      <a:pt x="162" y="42"/>
                    </a:lnTo>
                    <a:lnTo>
                      <a:pt x="162" y="36"/>
                    </a:lnTo>
                    <a:lnTo>
                      <a:pt x="162" y="36"/>
                    </a:lnTo>
                    <a:lnTo>
                      <a:pt x="172" y="28"/>
                    </a:lnTo>
                    <a:lnTo>
                      <a:pt x="18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539"/>
              </a:p>
            </p:txBody>
          </p:sp>
        </p:grpSp>
      </p:grpSp>
      <p:sp>
        <p:nvSpPr>
          <p:cNvPr id="30" name="Rectangle 29"/>
          <p:cNvSpPr/>
          <p:nvPr userDrawn="1"/>
        </p:nvSpPr>
        <p:spPr>
          <a:xfrm>
            <a:off x="0" y="0"/>
            <a:ext cx="914416" cy="6858000"/>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a:p>
        </p:txBody>
      </p:sp>
      <p:sp>
        <p:nvSpPr>
          <p:cNvPr id="32" name="Title 4"/>
          <p:cNvSpPr>
            <a:spLocks noGrp="1"/>
          </p:cNvSpPr>
          <p:nvPr>
            <p:ph type="title" hasCustomPrompt="1"/>
          </p:nvPr>
        </p:nvSpPr>
        <p:spPr bwMode="white">
          <a:xfrm>
            <a:off x="1379538" y="1538476"/>
            <a:ext cx="4528242" cy="156364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rgbClr val="00338D"/>
                </a:solidFill>
                <a:latin typeface="KPMG Extralight" panose="020B0303030202040204" pitchFamily="34" charset="0"/>
                <a:ea typeface="+mj-ea"/>
                <a:cs typeface="+mj-cs"/>
              </a:defRPr>
            </a:lvl1pPr>
          </a:lstStyle>
          <a:p>
            <a:r>
              <a:rPr lang="en-US" dirty="0" smtClean="0"/>
              <a:t>Thank you</a:t>
            </a:r>
            <a:endParaRPr lang="en-NZ" dirty="0"/>
          </a:p>
        </p:txBody>
      </p:sp>
      <p:sp>
        <p:nvSpPr>
          <p:cNvPr id="33" name="Text Placeholder 16"/>
          <p:cNvSpPr>
            <a:spLocks noGrp="1"/>
          </p:cNvSpPr>
          <p:nvPr>
            <p:ph type="body" sz="quarter" idx="14" hasCustomPrompt="1"/>
          </p:nvPr>
        </p:nvSpPr>
        <p:spPr bwMode="gray">
          <a:xfrm>
            <a:off x="1379538" y="4314582"/>
            <a:ext cx="4563083"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34" name="Text Placeholder 16"/>
          <p:cNvSpPr>
            <a:spLocks noGrp="1"/>
          </p:cNvSpPr>
          <p:nvPr>
            <p:ph type="body" sz="quarter" idx="15" hasCustomPrompt="1"/>
          </p:nvPr>
        </p:nvSpPr>
        <p:spPr bwMode="gray">
          <a:xfrm>
            <a:off x="1379538" y="4556992"/>
            <a:ext cx="4563083"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spTree>
    <p:extLst>
      <p:ext uri="{BB962C8B-B14F-4D97-AF65-F5344CB8AC3E}">
        <p14:creationId xmlns:p14="http://schemas.microsoft.com/office/powerpoint/2010/main" val="1718460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sperity msg dark blue bkgd">
    <p:bg bwMode="ltGray">
      <p:bgRef idx="1001">
        <a:schemeClr val="bg1"/>
      </p:bgRef>
    </p:bg>
    <p:spTree>
      <p:nvGrpSpPr>
        <p:cNvPr id="1" name=""/>
        <p:cNvGrpSpPr/>
        <p:nvPr/>
      </p:nvGrpSpPr>
      <p:grpSpPr>
        <a:xfrm>
          <a:off x="0" y="0"/>
          <a:ext cx="0" cy="0"/>
          <a:chOff x="0" y="0"/>
          <a:chExt cx="0" cy="0"/>
        </a:xfrm>
      </p:grpSpPr>
      <p:pic>
        <p:nvPicPr>
          <p:cNvPr id="1026" name="Picture 2" descr="KPMG_Fuelling_Prosperity_circle_white_outline_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3466" y="1490095"/>
            <a:ext cx="3540184" cy="35390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4563374" y="2060536"/>
            <a:ext cx="0" cy="2398143"/>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4909148" y="2034881"/>
            <a:ext cx="3510233" cy="2449452"/>
          </a:xfrm>
        </p:spPr>
        <p:txBody>
          <a:bodyPr/>
          <a:lstStyle>
            <a:lvl1pPr>
              <a:defRPr>
                <a:solidFill>
                  <a:srgbClr val="64C7DF"/>
                </a:solidFill>
              </a:defRPr>
            </a:lvl1pPr>
          </a:lstStyle>
          <a:p>
            <a:pPr lvl="0"/>
            <a:r>
              <a:rPr lang="en-NZ" dirty="0" smtClean="0"/>
              <a:t>We passionately believe that the flow-on effect from focusing on helping fuel the prosperity of our clients significantly contributes to ensuring that our communities, and ultimately our country and all New Zealanders, will enjoy a more prosperous future.</a:t>
            </a:r>
            <a:endParaRPr lang="en-US" dirty="0" smtClean="0"/>
          </a:p>
        </p:txBody>
      </p:sp>
    </p:spTree>
    <p:extLst>
      <p:ext uri="{BB962C8B-B14F-4D97-AF65-F5344CB8AC3E}">
        <p14:creationId xmlns:p14="http://schemas.microsoft.com/office/powerpoint/2010/main" val="2043461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5" name="Picture Placeholder 4"/>
          <p:cNvSpPr>
            <a:spLocks noGrp="1"/>
          </p:cNvSpPr>
          <p:nvPr>
            <p:ph type="pic" idx="1"/>
          </p:nvPr>
        </p:nvSpPr>
        <p:spPr>
          <a:xfrm>
            <a:off x="0" y="1"/>
            <a:ext cx="9144000" cy="6857999"/>
          </a:xfrm>
          <a:prstGeom prst="rect">
            <a:avLst/>
          </a:prstGeom>
          <a:solidFill>
            <a:schemeClr val="bg1">
              <a:lumMod val="85000"/>
            </a:schemeClr>
          </a:solidFill>
          <a:effectLst/>
        </p:spPr>
      </p:sp>
    </p:spTree>
    <p:extLst>
      <p:ext uri="{BB962C8B-B14F-4D97-AF65-F5344CB8AC3E}">
        <p14:creationId xmlns:p14="http://schemas.microsoft.com/office/powerpoint/2010/main" val="258271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slide content right">
    <p:spTree>
      <p:nvGrpSpPr>
        <p:cNvPr id="1" name=""/>
        <p:cNvGrpSpPr/>
        <p:nvPr/>
      </p:nvGrpSpPr>
      <p:grpSpPr>
        <a:xfrm>
          <a:off x="0" y="0"/>
          <a:ext cx="0" cy="0"/>
          <a:chOff x="0" y="0"/>
          <a:chExt cx="0" cy="0"/>
        </a:xfrm>
      </p:grpSpPr>
      <p:sp>
        <p:nvSpPr>
          <p:cNvPr id="5" name="Title 4"/>
          <p:cNvSpPr>
            <a:spLocks noGrp="1"/>
          </p:cNvSpPr>
          <p:nvPr>
            <p:ph type="title"/>
          </p:nvPr>
        </p:nvSpPr>
        <p:spPr>
          <a:xfrm>
            <a:off x="449264" y="500063"/>
            <a:ext cx="8237536" cy="685800"/>
          </a:xfrm>
        </p:spPr>
        <p:txBody>
          <a:bodyPr/>
          <a:lstStyle/>
          <a:p>
            <a:r>
              <a:rPr lang="en-US" dirty="0" smtClean="0"/>
              <a:t>Click to edit Master title style</a:t>
            </a:r>
            <a:endParaRPr lang="en-NZ" dirty="0"/>
          </a:p>
        </p:txBody>
      </p:sp>
      <p:sp>
        <p:nvSpPr>
          <p:cNvPr id="23" name="Text Placeholder 22"/>
          <p:cNvSpPr>
            <a:spLocks noGrp="1"/>
          </p:cNvSpPr>
          <p:nvPr>
            <p:ph type="body" sz="quarter" idx="11" hasCustomPrompt="1"/>
          </p:nvPr>
        </p:nvSpPr>
        <p:spPr>
          <a:xfrm>
            <a:off x="449264" y="1582739"/>
            <a:ext cx="3979861" cy="4606924"/>
          </a:xfrm>
        </p:spPr>
        <p:txBody>
          <a:bodyPr>
            <a:noAutofit/>
          </a:bodyPr>
          <a:lstStyle>
            <a:lvl1pPr marL="0" indent="0">
              <a:lnSpc>
                <a:spcPct val="100000"/>
              </a:lnSpc>
              <a:spcAft>
                <a:spcPts val="1200"/>
              </a:spcAft>
              <a:buNone/>
              <a:defRPr sz="2800" b="1">
                <a:solidFill>
                  <a:srgbClr val="00338D"/>
                </a:solidFill>
                <a:latin typeface="+mj-lt"/>
              </a:defRPr>
            </a:lvl1pPr>
            <a:lvl2pPr marL="180975" indent="0">
              <a:lnSpc>
                <a:spcPct val="100000"/>
              </a:lnSpc>
              <a:buNone/>
              <a:defRPr sz="2800" b="1">
                <a:solidFill>
                  <a:schemeClr val="bg2"/>
                </a:solidFill>
                <a:latin typeface="+mj-lt"/>
              </a:defRPr>
            </a:lvl2pPr>
            <a:lvl3pPr marL="361950" indent="0">
              <a:lnSpc>
                <a:spcPct val="100000"/>
              </a:lnSpc>
              <a:buNone/>
              <a:defRPr sz="2800" b="1">
                <a:solidFill>
                  <a:schemeClr val="bg2"/>
                </a:solidFill>
                <a:latin typeface="+mj-lt"/>
              </a:defRPr>
            </a:lvl3pPr>
            <a:lvl4pPr marL="534988" indent="0">
              <a:lnSpc>
                <a:spcPct val="100000"/>
              </a:lnSpc>
              <a:buNone/>
              <a:defRPr sz="2800" b="1">
                <a:solidFill>
                  <a:schemeClr val="bg2"/>
                </a:solidFill>
                <a:latin typeface="+mj-lt"/>
              </a:defRPr>
            </a:lvl4pPr>
            <a:lvl5pPr marL="715963" indent="0">
              <a:lnSpc>
                <a:spcPct val="100000"/>
              </a:lnSpc>
              <a:buNone/>
              <a:defRPr sz="2800" b="1">
                <a:solidFill>
                  <a:schemeClr val="bg2"/>
                </a:solidFill>
                <a:latin typeface="+mj-lt"/>
              </a:defRPr>
            </a:lvl5pPr>
          </a:lstStyle>
          <a:p>
            <a:pPr lvl="0"/>
            <a:r>
              <a:rPr lang="en-US" dirty="0" smtClean="0"/>
              <a:t>Click to edit Master text styles.</a:t>
            </a:r>
          </a:p>
        </p:txBody>
      </p:sp>
      <p:sp>
        <p:nvSpPr>
          <p:cNvPr id="25" name="Content Placeholder 24"/>
          <p:cNvSpPr>
            <a:spLocks noGrp="1"/>
          </p:cNvSpPr>
          <p:nvPr>
            <p:ph sz="quarter" idx="12" hasCustomPrompt="1"/>
          </p:nvPr>
        </p:nvSpPr>
        <p:spPr>
          <a:xfrm>
            <a:off x="4714876" y="1582738"/>
            <a:ext cx="3971924" cy="4606925"/>
          </a:xfrm>
        </p:spPr>
        <p:txBody>
          <a:bodyPr/>
          <a:lstStyle>
            <a:lvl1pPr marL="0" indent="0">
              <a:buNone/>
              <a:defRPr/>
            </a:lvl1pPr>
          </a:lstStyle>
          <a:p>
            <a:pPr lvl="0"/>
            <a:r>
              <a:rPr lang="en-NZ" dirty="0" smtClean="0"/>
              <a:t> </a:t>
            </a:r>
            <a:endParaRPr lang="en-NZ" dirty="0"/>
          </a:p>
        </p:txBody>
      </p:sp>
    </p:spTree>
    <p:extLst>
      <p:ext uri="{BB962C8B-B14F-4D97-AF65-F5344CB8AC3E}">
        <p14:creationId xmlns:p14="http://schemas.microsoft.com/office/powerpoint/2010/main" val="295367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slide content left">
    <p:spTree>
      <p:nvGrpSpPr>
        <p:cNvPr id="1" name=""/>
        <p:cNvGrpSpPr/>
        <p:nvPr/>
      </p:nvGrpSpPr>
      <p:grpSpPr>
        <a:xfrm>
          <a:off x="0" y="0"/>
          <a:ext cx="0" cy="0"/>
          <a:chOff x="0" y="0"/>
          <a:chExt cx="0" cy="0"/>
        </a:xfrm>
      </p:grpSpPr>
      <p:sp>
        <p:nvSpPr>
          <p:cNvPr id="23" name="Text Placeholder 22"/>
          <p:cNvSpPr>
            <a:spLocks noGrp="1"/>
          </p:cNvSpPr>
          <p:nvPr>
            <p:ph type="body" sz="quarter" idx="11" hasCustomPrompt="1"/>
          </p:nvPr>
        </p:nvSpPr>
        <p:spPr>
          <a:xfrm>
            <a:off x="4714875" y="1582738"/>
            <a:ext cx="3971925" cy="4606925"/>
          </a:xfrm>
        </p:spPr>
        <p:txBody>
          <a:bodyPr>
            <a:noAutofit/>
          </a:bodyPr>
          <a:lstStyle>
            <a:lvl1pPr marL="0" indent="0">
              <a:lnSpc>
                <a:spcPct val="100000"/>
              </a:lnSpc>
              <a:spcAft>
                <a:spcPts val="1200"/>
              </a:spcAft>
              <a:buNone/>
              <a:defRPr sz="2800" b="1">
                <a:solidFill>
                  <a:srgbClr val="00338D"/>
                </a:solidFill>
                <a:latin typeface="+mj-lt"/>
              </a:defRPr>
            </a:lvl1pPr>
            <a:lvl2pPr marL="180975" indent="0">
              <a:lnSpc>
                <a:spcPct val="100000"/>
              </a:lnSpc>
              <a:buNone/>
              <a:defRPr sz="2800" b="1">
                <a:solidFill>
                  <a:schemeClr val="bg2"/>
                </a:solidFill>
                <a:latin typeface="+mj-lt"/>
              </a:defRPr>
            </a:lvl2pPr>
            <a:lvl3pPr marL="361950" indent="0">
              <a:lnSpc>
                <a:spcPct val="100000"/>
              </a:lnSpc>
              <a:buNone/>
              <a:defRPr sz="2800" b="1">
                <a:solidFill>
                  <a:schemeClr val="bg2"/>
                </a:solidFill>
                <a:latin typeface="+mj-lt"/>
              </a:defRPr>
            </a:lvl3pPr>
            <a:lvl4pPr marL="534988" indent="0">
              <a:lnSpc>
                <a:spcPct val="100000"/>
              </a:lnSpc>
              <a:buNone/>
              <a:defRPr sz="2800" b="1">
                <a:solidFill>
                  <a:schemeClr val="bg2"/>
                </a:solidFill>
                <a:latin typeface="+mj-lt"/>
              </a:defRPr>
            </a:lvl4pPr>
            <a:lvl5pPr marL="715963" indent="0">
              <a:lnSpc>
                <a:spcPct val="100000"/>
              </a:lnSpc>
              <a:buNone/>
              <a:defRPr sz="2800" b="1">
                <a:solidFill>
                  <a:schemeClr val="bg2"/>
                </a:solidFill>
                <a:latin typeface="+mj-lt"/>
              </a:defRPr>
            </a:lvl5pPr>
          </a:lstStyle>
          <a:p>
            <a:pPr lvl="0"/>
            <a:r>
              <a:rPr lang="en-US" dirty="0" smtClean="0"/>
              <a:t>Click to edit Master text styles.</a:t>
            </a:r>
          </a:p>
        </p:txBody>
      </p:sp>
      <p:sp>
        <p:nvSpPr>
          <p:cNvPr id="5" name="Title 4"/>
          <p:cNvSpPr>
            <a:spLocks noGrp="1"/>
          </p:cNvSpPr>
          <p:nvPr>
            <p:ph type="title"/>
          </p:nvPr>
        </p:nvSpPr>
        <p:spPr>
          <a:xfrm>
            <a:off x="449264" y="500064"/>
            <a:ext cx="8237536" cy="685799"/>
          </a:xfrm>
        </p:spPr>
        <p:txBody>
          <a:bodyPr/>
          <a:lstStyle/>
          <a:p>
            <a:r>
              <a:rPr lang="en-US" dirty="0" smtClean="0"/>
              <a:t>Click to edit Master title style</a:t>
            </a:r>
            <a:endParaRPr lang="en-NZ" dirty="0"/>
          </a:p>
        </p:txBody>
      </p:sp>
      <p:sp>
        <p:nvSpPr>
          <p:cNvPr id="25" name="Content Placeholder 24"/>
          <p:cNvSpPr>
            <a:spLocks noGrp="1"/>
          </p:cNvSpPr>
          <p:nvPr>
            <p:ph sz="quarter" idx="12" hasCustomPrompt="1"/>
          </p:nvPr>
        </p:nvSpPr>
        <p:spPr>
          <a:xfrm>
            <a:off x="449263" y="1582738"/>
            <a:ext cx="3979861" cy="4606925"/>
          </a:xfrm>
        </p:spPr>
        <p:txBody>
          <a:bodyPr/>
          <a:lstStyle>
            <a:lvl1pPr marL="0" indent="0">
              <a:buNone/>
              <a:defRPr/>
            </a:lvl1pPr>
          </a:lstStyle>
          <a:p>
            <a:pPr lvl="0"/>
            <a:r>
              <a:rPr lang="en-NZ" dirty="0" smtClean="0"/>
              <a:t> </a:t>
            </a:r>
            <a:endParaRPr lang="en-NZ" dirty="0"/>
          </a:p>
        </p:txBody>
      </p:sp>
    </p:spTree>
    <p:extLst>
      <p:ext uri="{BB962C8B-B14F-4D97-AF65-F5344CB8AC3E}">
        <p14:creationId xmlns:p14="http://schemas.microsoft.com/office/powerpoint/2010/main" val="68030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text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49263" y="500063"/>
            <a:ext cx="8237537" cy="685800"/>
          </a:xfrm>
        </p:spPr>
        <p:txBody>
          <a:bodyPr/>
          <a:lstStyle>
            <a:lvl1pPr>
              <a:defRPr/>
            </a:lvl1pPr>
          </a:lstStyle>
          <a:p>
            <a:r>
              <a:rPr lang="en-US" dirty="0" smtClean="0"/>
              <a:t>Simple text page 1</a:t>
            </a:r>
            <a:endParaRPr lang="en-NZ" dirty="0"/>
          </a:p>
        </p:txBody>
      </p:sp>
      <p:sp>
        <p:nvSpPr>
          <p:cNvPr id="23" name="Text Placeholder 22"/>
          <p:cNvSpPr>
            <a:spLocks noGrp="1"/>
          </p:cNvSpPr>
          <p:nvPr>
            <p:ph type="body" sz="quarter" idx="11" hasCustomPrompt="1"/>
          </p:nvPr>
        </p:nvSpPr>
        <p:spPr>
          <a:xfrm>
            <a:off x="449263" y="2266951"/>
            <a:ext cx="8237537" cy="2038350"/>
          </a:xfrm>
        </p:spPr>
        <p:txBody>
          <a:bodyPr>
            <a:noAutofit/>
          </a:bodyPr>
          <a:lstStyle>
            <a:lvl1pPr marL="0" indent="0" algn="ctr">
              <a:lnSpc>
                <a:spcPct val="100000"/>
              </a:lnSpc>
              <a:spcAft>
                <a:spcPts val="1200"/>
              </a:spcAft>
              <a:buNone/>
              <a:defRPr sz="4400" b="1">
                <a:solidFill>
                  <a:srgbClr val="00338D"/>
                </a:solidFill>
                <a:latin typeface="+mj-lt"/>
              </a:defRPr>
            </a:lvl1pPr>
            <a:lvl2pPr marL="180975" indent="0">
              <a:lnSpc>
                <a:spcPct val="100000"/>
              </a:lnSpc>
              <a:buNone/>
              <a:defRPr sz="2800" b="1">
                <a:solidFill>
                  <a:schemeClr val="bg2"/>
                </a:solidFill>
                <a:latin typeface="+mj-lt"/>
              </a:defRPr>
            </a:lvl2pPr>
            <a:lvl3pPr marL="361950" indent="0">
              <a:lnSpc>
                <a:spcPct val="100000"/>
              </a:lnSpc>
              <a:buNone/>
              <a:defRPr sz="2800" b="1">
                <a:solidFill>
                  <a:schemeClr val="bg2"/>
                </a:solidFill>
                <a:latin typeface="+mj-lt"/>
              </a:defRPr>
            </a:lvl3pPr>
            <a:lvl4pPr marL="534988" indent="0">
              <a:lnSpc>
                <a:spcPct val="100000"/>
              </a:lnSpc>
              <a:buNone/>
              <a:defRPr sz="2800" b="1">
                <a:solidFill>
                  <a:schemeClr val="bg2"/>
                </a:solidFill>
                <a:latin typeface="+mj-lt"/>
              </a:defRPr>
            </a:lvl4pPr>
            <a:lvl5pPr marL="715963" indent="0">
              <a:lnSpc>
                <a:spcPct val="100000"/>
              </a:lnSpc>
              <a:buNone/>
              <a:defRPr sz="2800" b="1">
                <a:solidFill>
                  <a:schemeClr val="bg2"/>
                </a:solidFill>
                <a:latin typeface="+mj-lt"/>
              </a:defRPr>
            </a:lvl5pPr>
          </a:lstStyle>
          <a:p>
            <a:pPr algn="ctr"/>
            <a:r>
              <a:rPr lang="en-GB" sz="4400" dirty="0" err="1" smtClean="0"/>
              <a:t>Lorem</a:t>
            </a:r>
            <a:r>
              <a:rPr lang="en-GB" sz="4400" dirty="0" smtClean="0"/>
              <a:t> </a:t>
            </a:r>
            <a:r>
              <a:rPr lang="en-GB" sz="4400" dirty="0" err="1" smtClean="0"/>
              <a:t>ipsum</a:t>
            </a:r>
            <a:r>
              <a:rPr lang="en-GB" sz="4400" dirty="0" smtClean="0"/>
              <a:t> </a:t>
            </a:r>
            <a:r>
              <a:rPr lang="en-GB" sz="4400" dirty="0" err="1" smtClean="0"/>
              <a:t>lorem</a:t>
            </a:r>
            <a:r>
              <a:rPr lang="en-GB" sz="4400" dirty="0" smtClean="0"/>
              <a:t/>
            </a:r>
            <a:br>
              <a:rPr lang="en-GB" sz="4400" dirty="0" smtClean="0"/>
            </a:br>
            <a:r>
              <a:rPr lang="en-GB" sz="4400" dirty="0" err="1" smtClean="0"/>
              <a:t>ipsum</a:t>
            </a:r>
            <a:r>
              <a:rPr lang="en-GB" sz="4400" dirty="0" smtClean="0"/>
              <a:t> </a:t>
            </a:r>
            <a:r>
              <a:rPr lang="en-GB" sz="4400" dirty="0" err="1" smtClean="0"/>
              <a:t>lorem</a:t>
            </a:r>
            <a:r>
              <a:rPr lang="en-GB" sz="4400" dirty="0" smtClean="0"/>
              <a:t/>
            </a:r>
            <a:br>
              <a:rPr lang="en-GB" sz="4400" dirty="0" smtClean="0"/>
            </a:br>
            <a:r>
              <a:rPr lang="en-GB" sz="4400" dirty="0" err="1" smtClean="0"/>
              <a:t>ipsum</a:t>
            </a:r>
            <a:r>
              <a:rPr lang="en-GB" sz="4400" dirty="0" smtClean="0"/>
              <a:t> </a:t>
            </a:r>
            <a:r>
              <a:rPr lang="en-GB" sz="4400" dirty="0" err="1" smtClean="0"/>
              <a:t>lorem</a:t>
            </a:r>
            <a:r>
              <a:rPr lang="en-GB" sz="4400" dirty="0" smtClean="0"/>
              <a:t> </a:t>
            </a:r>
            <a:r>
              <a:rPr lang="en-GB" sz="4400" dirty="0" err="1" smtClean="0"/>
              <a:t>lorem</a:t>
            </a:r>
            <a:endParaRPr lang="en-GB" sz="4400" dirty="0"/>
          </a:p>
        </p:txBody>
      </p:sp>
    </p:spTree>
    <p:extLst>
      <p:ext uri="{BB962C8B-B14F-4D97-AF65-F5344CB8AC3E}">
        <p14:creationId xmlns:p14="http://schemas.microsoft.com/office/powerpoint/2010/main" val="2259157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ximum text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49264" y="500063"/>
            <a:ext cx="8237536" cy="685800"/>
          </a:xfrm>
        </p:spPr>
        <p:txBody>
          <a:bodyPr/>
          <a:lstStyle>
            <a:lvl1pPr>
              <a:defRPr baseline="0"/>
            </a:lvl1pPr>
          </a:lstStyle>
          <a:p>
            <a:r>
              <a:rPr lang="en-US" dirty="0" smtClean="0"/>
              <a:t>Text page (maximum text on slide!)</a:t>
            </a:r>
            <a:endParaRPr lang="en-NZ" dirty="0"/>
          </a:p>
        </p:txBody>
      </p:sp>
      <p:sp>
        <p:nvSpPr>
          <p:cNvPr id="3" name="Text Placeholder 2"/>
          <p:cNvSpPr>
            <a:spLocks noGrp="1"/>
          </p:cNvSpPr>
          <p:nvPr>
            <p:ph type="body" sz="quarter" idx="12" hasCustomPrompt="1"/>
          </p:nvPr>
        </p:nvSpPr>
        <p:spPr>
          <a:xfrm>
            <a:off x="449264" y="1582738"/>
            <a:ext cx="8237536" cy="1695300"/>
          </a:xfrm>
        </p:spPr>
        <p:txBody>
          <a:bodyPr>
            <a:noAutofit/>
          </a:bodyPr>
          <a:lstStyle>
            <a:lvl1pPr marL="0" indent="0">
              <a:lnSpc>
                <a:spcPct val="100000"/>
              </a:lnSpc>
              <a:buNone/>
              <a:defRPr sz="2800" b="1">
                <a:solidFill>
                  <a:srgbClr val="00338D"/>
                </a:solidFill>
                <a:latin typeface="+mj-lt"/>
              </a:defRPr>
            </a:lvl1pPr>
            <a:lvl2pPr marL="180975" indent="0">
              <a:buNone/>
              <a:defRPr/>
            </a:lvl2pPr>
            <a:lvl3pPr marL="361950" indent="0">
              <a:buNone/>
              <a:defRPr/>
            </a:lvl3pPr>
            <a:lvl4pPr marL="534988" indent="0">
              <a:buNone/>
              <a:defRPr/>
            </a:lvl4pPr>
            <a:lvl5pPr marL="715963" indent="0">
              <a:buNone/>
              <a:defRPr/>
            </a:lvl5pPr>
          </a:lstStyle>
          <a:p>
            <a:pPr lvl="0"/>
            <a:r>
              <a:rPr lang="en-NZ" dirty="0" err="1" smtClean="0"/>
              <a:t>Lorem</a:t>
            </a:r>
            <a:r>
              <a:rPr lang="en-NZ" dirty="0" smtClean="0"/>
              <a:t> </a:t>
            </a:r>
            <a:r>
              <a:rPr lang="en-NZ" dirty="0" err="1" smtClean="0"/>
              <a:t>ipsum</a:t>
            </a:r>
            <a:r>
              <a:rPr lang="en-NZ" dirty="0" smtClean="0"/>
              <a:t> </a:t>
            </a:r>
            <a:r>
              <a:rPr lang="en-NZ" dirty="0" err="1" smtClean="0"/>
              <a:t>dolor</a:t>
            </a:r>
            <a:r>
              <a:rPr lang="en-NZ" dirty="0" smtClean="0"/>
              <a:t> sit </a:t>
            </a:r>
            <a:r>
              <a:rPr lang="en-NZ" dirty="0" err="1" smtClean="0"/>
              <a:t>amet</a:t>
            </a:r>
            <a:r>
              <a:rPr lang="en-NZ" dirty="0" smtClean="0"/>
              <a:t>, </a:t>
            </a:r>
            <a:r>
              <a:rPr lang="en-NZ" dirty="0" err="1" smtClean="0"/>
              <a:t>consectetur</a:t>
            </a:r>
            <a:r>
              <a:rPr lang="en-NZ" dirty="0" smtClean="0"/>
              <a:t> </a:t>
            </a:r>
            <a:r>
              <a:rPr lang="en-NZ" dirty="0" err="1" smtClean="0"/>
              <a:t>adipiscing</a:t>
            </a:r>
            <a:r>
              <a:rPr lang="en-NZ" dirty="0" smtClean="0"/>
              <a:t> </a:t>
            </a:r>
            <a:r>
              <a:rPr lang="en-NZ" dirty="0" err="1" smtClean="0"/>
              <a:t>elit</a:t>
            </a:r>
            <a:r>
              <a:rPr lang="en-NZ" dirty="0" smtClean="0"/>
              <a:t>. </a:t>
            </a:r>
            <a:r>
              <a:rPr lang="en-NZ" dirty="0" err="1" smtClean="0"/>
              <a:t>Lorem</a:t>
            </a:r>
            <a:r>
              <a:rPr lang="en-NZ" dirty="0" smtClean="0"/>
              <a:t> </a:t>
            </a:r>
            <a:r>
              <a:rPr lang="en-NZ" dirty="0" err="1" smtClean="0"/>
              <a:t>ipsum</a:t>
            </a:r>
            <a:r>
              <a:rPr lang="en-NZ" dirty="0" smtClean="0"/>
              <a:t> </a:t>
            </a:r>
            <a:r>
              <a:rPr lang="en-NZ" dirty="0" err="1" smtClean="0"/>
              <a:t>dolor</a:t>
            </a:r>
            <a:r>
              <a:rPr lang="en-NZ" dirty="0" smtClean="0"/>
              <a:t> sit </a:t>
            </a:r>
            <a:r>
              <a:rPr lang="en-NZ" dirty="0" err="1" smtClean="0"/>
              <a:t>amet</a:t>
            </a:r>
            <a:r>
              <a:rPr lang="en-NZ" dirty="0" smtClean="0"/>
              <a:t>, </a:t>
            </a:r>
            <a:r>
              <a:rPr lang="en-NZ" dirty="0" err="1" smtClean="0"/>
              <a:t>consectetur</a:t>
            </a:r>
            <a:r>
              <a:rPr lang="en-NZ" dirty="0" smtClean="0"/>
              <a:t> </a:t>
            </a:r>
            <a:r>
              <a:rPr lang="en-NZ" dirty="0" err="1" smtClean="0"/>
              <a:t>adipiscing</a:t>
            </a:r>
            <a:r>
              <a:rPr lang="en-NZ" dirty="0" smtClean="0"/>
              <a:t> </a:t>
            </a:r>
            <a:r>
              <a:rPr lang="en-NZ" dirty="0" err="1" smtClean="0"/>
              <a:t>elit</a:t>
            </a:r>
            <a:r>
              <a:rPr lang="en-NZ" dirty="0" smtClean="0"/>
              <a:t>. </a:t>
            </a:r>
            <a:r>
              <a:rPr lang="en-NZ" dirty="0" err="1" smtClean="0"/>
              <a:t>Lorem</a:t>
            </a:r>
            <a:r>
              <a:rPr lang="en-NZ" dirty="0" smtClean="0"/>
              <a:t> </a:t>
            </a:r>
            <a:r>
              <a:rPr lang="en-NZ" dirty="0" err="1" smtClean="0"/>
              <a:t>ipsum</a:t>
            </a:r>
            <a:r>
              <a:rPr lang="en-NZ" dirty="0" smtClean="0"/>
              <a:t> </a:t>
            </a:r>
            <a:r>
              <a:rPr lang="en-NZ" dirty="0" err="1" smtClean="0"/>
              <a:t>dolor</a:t>
            </a:r>
            <a:r>
              <a:rPr lang="en-NZ" dirty="0" smtClean="0"/>
              <a:t> sit </a:t>
            </a:r>
            <a:r>
              <a:rPr lang="en-NZ" dirty="0" err="1" smtClean="0"/>
              <a:t>amet</a:t>
            </a:r>
            <a:r>
              <a:rPr lang="en-NZ" dirty="0" smtClean="0"/>
              <a:t>, </a:t>
            </a:r>
            <a:r>
              <a:rPr lang="en-NZ" dirty="0" err="1" smtClean="0"/>
              <a:t>consectetur</a:t>
            </a:r>
            <a:r>
              <a:rPr lang="en-NZ" dirty="0" smtClean="0"/>
              <a:t> </a:t>
            </a:r>
            <a:r>
              <a:rPr lang="en-NZ" dirty="0" err="1" smtClean="0"/>
              <a:t>adipiscing</a:t>
            </a:r>
            <a:r>
              <a:rPr lang="en-NZ" dirty="0" smtClean="0"/>
              <a:t> </a:t>
            </a:r>
            <a:r>
              <a:rPr lang="en-NZ" dirty="0" err="1" smtClean="0"/>
              <a:t>elit</a:t>
            </a:r>
            <a:r>
              <a:rPr lang="en-NZ" dirty="0" smtClean="0"/>
              <a:t>.</a:t>
            </a:r>
          </a:p>
        </p:txBody>
      </p:sp>
      <p:sp>
        <p:nvSpPr>
          <p:cNvPr id="6" name="Text Placeholder 2"/>
          <p:cNvSpPr>
            <a:spLocks noGrp="1"/>
          </p:cNvSpPr>
          <p:nvPr>
            <p:ph type="body" sz="quarter" idx="13" hasCustomPrompt="1"/>
          </p:nvPr>
        </p:nvSpPr>
        <p:spPr>
          <a:xfrm>
            <a:off x="449263" y="3804789"/>
            <a:ext cx="8237537" cy="2160588"/>
          </a:xfrm>
        </p:spPr>
        <p:txBody>
          <a:bodyPr>
            <a:noAutofit/>
          </a:bodyPr>
          <a:lstStyle>
            <a:lvl1pPr marL="0" indent="0">
              <a:lnSpc>
                <a:spcPct val="100000"/>
              </a:lnSpc>
              <a:buFont typeface="Arial" panose="020B0604020202020204" pitchFamily="34" charset="0"/>
              <a:buNone/>
              <a:defRPr sz="1600" b="1">
                <a:solidFill>
                  <a:srgbClr val="005EB8"/>
                </a:solidFill>
                <a:latin typeface="+mj-lt"/>
              </a:defRPr>
            </a:lvl1pPr>
            <a:lvl2pPr marL="0" marR="0" indent="0" algn="l" defTabSz="342904" rtl="0" eaLnBrk="1" fontAlgn="auto" latinLnBrk="0" hangingPunct="1">
              <a:lnSpc>
                <a:spcPct val="117000"/>
              </a:lnSpc>
              <a:spcBef>
                <a:spcPts val="0"/>
              </a:spcBef>
              <a:spcAft>
                <a:spcPts val="600"/>
              </a:spcAft>
              <a:buClrTx/>
              <a:buSzTx/>
              <a:buFont typeface="Arial" panose="020B0604020202020204" pitchFamily="34" charset="0"/>
              <a:buNone/>
              <a:tabLst/>
              <a:defRPr sz="1600" b="0">
                <a:solidFill>
                  <a:schemeClr val="accent1"/>
                </a:solidFill>
              </a:defRPr>
            </a:lvl2pPr>
            <a:lvl3pPr marL="361950" indent="0">
              <a:buNone/>
              <a:defRPr/>
            </a:lvl3pPr>
            <a:lvl4pPr marL="534988" indent="0">
              <a:buNone/>
              <a:defRPr/>
            </a:lvl4pPr>
            <a:lvl5pPr marL="715963" indent="0">
              <a:buNone/>
              <a:defRPr/>
            </a:lvl5pPr>
          </a:lstStyle>
          <a:p>
            <a:pPr lvl="0"/>
            <a:r>
              <a:rPr lang="en-NZ" dirty="0" smtClean="0"/>
              <a:t>Subtitle</a:t>
            </a:r>
          </a:p>
        </p:txBody>
      </p:sp>
    </p:spTree>
    <p:extLst>
      <p:ext uri="{BB962C8B-B14F-4D97-AF65-F5344CB8AC3E}">
        <p14:creationId xmlns:p14="http://schemas.microsoft.com/office/powerpoint/2010/main" val="351290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9" name="Chart Placeholder 18"/>
          <p:cNvSpPr>
            <a:spLocks noGrp="1"/>
          </p:cNvSpPr>
          <p:nvPr>
            <p:ph type="chart" sz="quarter" idx="10"/>
          </p:nvPr>
        </p:nvSpPr>
        <p:spPr>
          <a:xfrm>
            <a:off x="449264" y="1582738"/>
            <a:ext cx="8237536" cy="4606925"/>
          </a:xfrm>
        </p:spPr>
        <p:txBody>
          <a:bodyPr/>
          <a:lstStyle>
            <a:lvl1pPr>
              <a:defRPr>
                <a:solidFill>
                  <a:srgbClr val="005EB8"/>
                </a:solidFill>
              </a:defRPr>
            </a:lvl1pPr>
          </a:lstStyle>
          <a:p>
            <a:endParaRPr lang="en-NZ" dirty="0"/>
          </a:p>
        </p:txBody>
      </p:sp>
      <p:sp>
        <p:nvSpPr>
          <p:cNvPr id="5" name="Title 4"/>
          <p:cNvSpPr>
            <a:spLocks noGrp="1"/>
          </p:cNvSpPr>
          <p:nvPr>
            <p:ph type="title"/>
          </p:nvPr>
        </p:nvSpPr>
        <p:spPr>
          <a:xfrm>
            <a:off x="449264" y="500063"/>
            <a:ext cx="8237536" cy="685799"/>
          </a:xfr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305274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49263" y="1582739"/>
            <a:ext cx="8237537" cy="4606924"/>
          </a:xfrm>
        </p:spPr>
        <p:txBody>
          <a:bodyPr/>
          <a:lstStyle/>
          <a:p>
            <a:endParaRPr lang="en-NZ"/>
          </a:p>
        </p:txBody>
      </p:sp>
      <p:sp>
        <p:nvSpPr>
          <p:cNvPr id="5" name="Title 4"/>
          <p:cNvSpPr>
            <a:spLocks noGrp="1"/>
          </p:cNvSpPr>
          <p:nvPr>
            <p:ph type="title"/>
          </p:nvPr>
        </p:nvSpPr>
        <p:spPr>
          <a:xfrm>
            <a:off x="449264" y="500063"/>
            <a:ext cx="8237536" cy="685800"/>
          </a:xfr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100022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3"/>
          </p:nvPr>
        </p:nvSpPr>
        <p:spPr>
          <a:xfrm>
            <a:off x="449264" y="1582739"/>
            <a:ext cx="8237536" cy="4606924"/>
          </a:xfrm>
        </p:spPr>
        <p:txBody>
          <a:bodyPr/>
          <a:lstStyle/>
          <a:p>
            <a:endParaRPr lang="en-NZ" dirty="0"/>
          </a:p>
        </p:txBody>
      </p:sp>
      <p:sp>
        <p:nvSpPr>
          <p:cNvPr id="5" name="Title 4"/>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901558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with vertical photo">
    <p:bg bwMode="ltGray">
      <p:bgRef idx="1001">
        <a:schemeClr val="bg1"/>
      </p:bgRef>
    </p:bg>
    <p:spTree>
      <p:nvGrpSpPr>
        <p:cNvPr id="1" name=""/>
        <p:cNvGrpSpPr/>
        <p:nvPr/>
      </p:nvGrpSpPr>
      <p:grpSpPr>
        <a:xfrm>
          <a:off x="0" y="0"/>
          <a:ext cx="0" cy="0"/>
          <a:chOff x="0" y="0"/>
          <a:chExt cx="0" cy="0"/>
        </a:xfrm>
      </p:grpSpPr>
      <p:sp>
        <p:nvSpPr>
          <p:cNvPr id="10" name="Picture Placeholder 2"/>
          <p:cNvSpPr>
            <a:spLocks noGrp="1"/>
          </p:cNvSpPr>
          <p:nvPr>
            <p:ph type="pic" sz="quarter" idx="16" hasCustomPrompt="1"/>
          </p:nvPr>
        </p:nvSpPr>
        <p:spPr>
          <a:xfrm>
            <a:off x="0" y="0"/>
            <a:ext cx="9144000" cy="6858000"/>
          </a:xfrm>
          <a:prstGeom prst="rect">
            <a:avLst/>
          </a:prstGeom>
          <a:solidFill>
            <a:schemeClr val="bg1">
              <a:lumMod val="95000"/>
            </a:schemeClr>
          </a:solidFill>
        </p:spPr>
        <p:txBody>
          <a:bodyPr/>
          <a:lstStyle>
            <a:lvl1pPr marL="0" indent="0" algn="r">
              <a:lnSpc>
                <a:spcPct val="117000"/>
              </a:lnSpc>
              <a:buNone/>
              <a:defRPr sz="1026" baseline="0">
                <a:solidFill>
                  <a:schemeClr val="tx1"/>
                </a:solidFill>
              </a:defRPr>
            </a:lvl1pPr>
          </a:lstStyle>
          <a:p>
            <a:r>
              <a:rPr lang="en-NZ" dirty="0" smtClean="0"/>
              <a:t>Click the icon to add a light ‘left vertical’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11" name="Text Placeholder 16"/>
          <p:cNvSpPr>
            <a:spLocks noGrp="1"/>
          </p:cNvSpPr>
          <p:nvPr>
            <p:ph type="body" sz="quarter" idx="15" hasCustomPrompt="1"/>
          </p:nvPr>
        </p:nvSpPr>
        <p:spPr bwMode="gray">
          <a:xfrm>
            <a:off x="4370388" y="6007403"/>
            <a:ext cx="39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19" name="Text Placeholder 16"/>
          <p:cNvSpPr>
            <a:spLocks noGrp="1"/>
          </p:cNvSpPr>
          <p:nvPr>
            <p:ph type="body" sz="quarter" idx="14" hasCustomPrompt="1"/>
          </p:nvPr>
        </p:nvSpPr>
        <p:spPr bwMode="gray">
          <a:xfrm>
            <a:off x="4370388" y="4647872"/>
            <a:ext cx="3960000"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20" name="Title 4"/>
          <p:cNvSpPr>
            <a:spLocks noGrp="1"/>
          </p:cNvSpPr>
          <p:nvPr>
            <p:ph type="title" hasCustomPrompt="1"/>
          </p:nvPr>
        </p:nvSpPr>
        <p:spPr bwMode="white">
          <a:xfrm>
            <a:off x="4370388" y="1538477"/>
            <a:ext cx="3960000"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rgbClr val="00338D"/>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21" name="Text Placeholder 16"/>
          <p:cNvSpPr>
            <a:spLocks noGrp="1"/>
          </p:cNvSpPr>
          <p:nvPr>
            <p:ph type="body" sz="quarter" idx="17" hasCustomPrompt="1"/>
          </p:nvPr>
        </p:nvSpPr>
        <p:spPr bwMode="gray">
          <a:xfrm>
            <a:off x="4370388" y="5273551"/>
            <a:ext cx="39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22" name="Text Placeholder 16"/>
          <p:cNvSpPr>
            <a:spLocks noGrp="1"/>
          </p:cNvSpPr>
          <p:nvPr>
            <p:ph type="body" sz="quarter" idx="18" hasCustomPrompt="1"/>
          </p:nvPr>
        </p:nvSpPr>
        <p:spPr bwMode="gray">
          <a:xfrm>
            <a:off x="4370388" y="5515961"/>
            <a:ext cx="39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0388" y="738112"/>
            <a:ext cx="936117" cy="378839"/>
          </a:xfrm>
          <a:prstGeom prst="rect">
            <a:avLst/>
          </a:prstGeom>
        </p:spPr>
      </p:pic>
      <p:sp>
        <p:nvSpPr>
          <p:cNvPr id="15" name="Rectangle 14"/>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Vertical cover layout G1-B</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0"/>
            <a:ext cx="2025357" cy="1656177"/>
          </a:xfrm>
          <a:prstGeom prst="rect">
            <a:avLst/>
          </a:prstGeom>
        </p:spPr>
      </p:pic>
    </p:spTree>
    <p:extLst>
      <p:ext uri="{BB962C8B-B14F-4D97-AF65-F5344CB8AC3E}">
        <p14:creationId xmlns:p14="http://schemas.microsoft.com/office/powerpoint/2010/main" val="44015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5" name="Title 4"/>
          <p:cNvSpPr>
            <a:spLocks noGrp="1"/>
          </p:cNvSpPr>
          <p:nvPr>
            <p:ph type="title"/>
          </p:nvPr>
        </p:nvSpPr>
        <p:spPr>
          <a:xfrm>
            <a:off x="449263" y="500063"/>
            <a:ext cx="8237537" cy="685800"/>
          </a:xfrm>
        </p:spPr>
        <p:txBody>
          <a:bodyPr/>
          <a:lstStyle/>
          <a:p>
            <a:r>
              <a:rPr lang="en-US" dirty="0" smtClean="0"/>
              <a:t>Click to edit Master title style</a:t>
            </a:r>
            <a:endParaRPr lang="en-NZ" dirty="0"/>
          </a:p>
        </p:txBody>
      </p:sp>
      <p:sp>
        <p:nvSpPr>
          <p:cNvPr id="6" name="Rectangle 5"/>
          <p:cNvSpPr/>
          <p:nvPr userDrawn="1"/>
        </p:nvSpPr>
        <p:spPr>
          <a:xfrm>
            <a:off x="238328" y="836812"/>
            <a:ext cx="809837" cy="3170099"/>
          </a:xfrm>
          <a:prstGeom prst="rect">
            <a:avLst/>
          </a:prstGeom>
        </p:spPr>
        <p:txBody>
          <a:bodyPr wrap="none">
            <a:spAutoFit/>
          </a:bodyPr>
          <a:lstStyle/>
          <a:p>
            <a:r>
              <a:rPr lang="en-NZ" sz="20000" kern="0" spc="-2000" dirty="0">
                <a:solidFill>
                  <a:srgbClr val="0091DA">
                    <a:lumMod val="20000"/>
                    <a:lumOff val="80000"/>
                  </a:srgbClr>
                </a:solidFill>
                <a:latin typeface="Arial" panose="020B0604020202020204" pitchFamily="34" charset="0"/>
                <a:cs typeface="Arial" panose="020B0604020202020204" pitchFamily="34" charset="0"/>
              </a:rPr>
              <a:t>‘‘</a:t>
            </a:r>
            <a:endParaRPr lang="en-NZ" sz="20000" spc="-2000" dirty="0">
              <a:solidFill>
                <a:srgbClr val="0091DA">
                  <a:lumMod val="20000"/>
                  <a:lumOff val="80000"/>
                </a:srgbClr>
              </a:solidFill>
              <a:latin typeface="Arial" panose="020B0604020202020204" pitchFamily="34" charset="0"/>
              <a:cs typeface="Arial" panose="020B0604020202020204" pitchFamily="34" charset="0"/>
            </a:endParaRPr>
          </a:p>
        </p:txBody>
      </p:sp>
      <p:sp>
        <p:nvSpPr>
          <p:cNvPr id="7" name="Rectangle 6"/>
          <p:cNvSpPr/>
          <p:nvPr userDrawn="1"/>
        </p:nvSpPr>
        <p:spPr>
          <a:xfrm rot="10800000">
            <a:off x="8172034" y="2777352"/>
            <a:ext cx="809837" cy="3170099"/>
          </a:xfrm>
          <a:prstGeom prst="rect">
            <a:avLst/>
          </a:prstGeom>
        </p:spPr>
        <p:txBody>
          <a:bodyPr wrap="none">
            <a:spAutoFit/>
          </a:bodyPr>
          <a:lstStyle/>
          <a:p>
            <a:r>
              <a:rPr lang="en-NZ" sz="20000" kern="0" spc="-2000" dirty="0">
                <a:solidFill>
                  <a:srgbClr val="0091DA">
                    <a:lumMod val="20000"/>
                    <a:lumOff val="80000"/>
                  </a:srgbClr>
                </a:solidFill>
                <a:latin typeface="Arial" panose="020B0604020202020204" pitchFamily="34" charset="0"/>
                <a:cs typeface="Arial" panose="020B0604020202020204" pitchFamily="34" charset="0"/>
              </a:rPr>
              <a:t>‘‘</a:t>
            </a:r>
            <a:endParaRPr lang="en-NZ" sz="20000" spc="-2000" dirty="0">
              <a:solidFill>
                <a:srgbClr val="0091DA">
                  <a:lumMod val="20000"/>
                  <a:lumOff val="80000"/>
                </a:srgbClr>
              </a:solidFill>
              <a:latin typeface="Arial" panose="020B0604020202020204" pitchFamily="34" charset="0"/>
              <a:cs typeface="Arial" panose="020B0604020202020204" pitchFamily="34" charset="0"/>
            </a:endParaRPr>
          </a:p>
        </p:txBody>
      </p:sp>
      <p:sp>
        <p:nvSpPr>
          <p:cNvPr id="8" name="Text Placeholder 2"/>
          <p:cNvSpPr>
            <a:spLocks noGrp="1"/>
          </p:cNvSpPr>
          <p:nvPr>
            <p:ph type="body" sz="quarter" idx="10" hasCustomPrompt="1"/>
          </p:nvPr>
        </p:nvSpPr>
        <p:spPr>
          <a:xfrm>
            <a:off x="1466850" y="1811339"/>
            <a:ext cx="6202363" cy="3269620"/>
          </a:xfrm>
        </p:spPr>
        <p:txBody>
          <a:bodyPr>
            <a:noAutofit/>
          </a:bodyPr>
          <a:lstStyle>
            <a:lvl1pPr marL="0" indent="0" algn="ctr">
              <a:lnSpc>
                <a:spcPct val="100000"/>
              </a:lnSpc>
              <a:buNone/>
              <a:defRPr sz="3600" b="1">
                <a:solidFill>
                  <a:srgbClr val="00338D"/>
                </a:solidFill>
              </a:defRPr>
            </a:lvl1pPr>
            <a:lvl2pPr marL="180975" indent="0" algn="ctr">
              <a:lnSpc>
                <a:spcPct val="100000"/>
              </a:lnSpc>
              <a:buNone/>
              <a:defRPr sz="3600"/>
            </a:lvl2pPr>
            <a:lvl3pPr marL="361950" indent="0" algn="ctr">
              <a:lnSpc>
                <a:spcPct val="100000"/>
              </a:lnSpc>
              <a:buNone/>
              <a:defRPr sz="3600"/>
            </a:lvl3pPr>
            <a:lvl4pPr marL="534988" indent="0" algn="ctr">
              <a:lnSpc>
                <a:spcPct val="100000"/>
              </a:lnSpc>
              <a:buNone/>
              <a:defRPr sz="3600"/>
            </a:lvl4pPr>
            <a:lvl5pPr marL="715963" indent="0" algn="ctr">
              <a:lnSpc>
                <a:spcPct val="100000"/>
              </a:lnSpc>
              <a:buNone/>
              <a:defRPr sz="3600"/>
            </a:lvl5pPr>
          </a:lstStyle>
          <a:p>
            <a:pPr lvl="0"/>
            <a:r>
              <a:rPr lang="en-NZ" dirty="0" smtClean="0"/>
              <a:t>Quote.</a:t>
            </a:r>
          </a:p>
        </p:txBody>
      </p:sp>
      <p:sp>
        <p:nvSpPr>
          <p:cNvPr id="9" name="Text Placeholder 8"/>
          <p:cNvSpPr>
            <a:spLocks noGrp="1"/>
          </p:cNvSpPr>
          <p:nvPr>
            <p:ph type="body" sz="quarter" idx="11" hasCustomPrompt="1"/>
          </p:nvPr>
        </p:nvSpPr>
        <p:spPr>
          <a:xfrm>
            <a:off x="1466850" y="5340351"/>
            <a:ext cx="6202363" cy="542924"/>
          </a:xfrm>
        </p:spPr>
        <p:txBody>
          <a:bodyPr>
            <a:noAutofit/>
          </a:bodyPr>
          <a:lstStyle>
            <a:lvl1pPr marL="0" indent="0" algn="ctr">
              <a:lnSpc>
                <a:spcPct val="100000"/>
              </a:lnSpc>
              <a:spcAft>
                <a:spcPts val="600"/>
              </a:spcAft>
              <a:buNone/>
              <a:defRPr sz="1400">
                <a:solidFill>
                  <a:srgbClr val="00338D"/>
                </a:solidFill>
              </a:defRPr>
            </a:lvl1pPr>
            <a:lvl2pPr marL="180975" indent="0">
              <a:buNone/>
              <a:defRPr sz="1400"/>
            </a:lvl2pPr>
            <a:lvl3pPr marL="361950" indent="0">
              <a:buNone/>
              <a:defRPr sz="1400"/>
            </a:lvl3pPr>
            <a:lvl4pPr marL="534988" indent="0">
              <a:buNone/>
              <a:defRPr sz="1400"/>
            </a:lvl4pPr>
            <a:lvl5pPr marL="715963" indent="0">
              <a:buNone/>
              <a:defRPr sz="1400"/>
            </a:lvl5pPr>
          </a:lstStyle>
          <a:p>
            <a:pPr lvl="0"/>
            <a:r>
              <a:rPr lang="en-US" dirty="0" smtClean="0"/>
              <a:t>Name</a:t>
            </a:r>
            <a:endParaRPr lang="en-NZ" dirty="0"/>
          </a:p>
        </p:txBody>
      </p:sp>
    </p:spTree>
    <p:extLst>
      <p:ext uri="{BB962C8B-B14F-4D97-AF65-F5344CB8AC3E}">
        <p14:creationId xmlns:p14="http://schemas.microsoft.com/office/powerpoint/2010/main" val="3939261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only layout">
    <p:spTree>
      <p:nvGrpSpPr>
        <p:cNvPr id="1" name=""/>
        <p:cNvGrpSpPr/>
        <p:nvPr/>
      </p:nvGrpSpPr>
      <p:grpSpPr>
        <a:xfrm>
          <a:off x="0" y="0"/>
          <a:ext cx="0" cy="0"/>
          <a:chOff x="0" y="0"/>
          <a:chExt cx="0" cy="0"/>
        </a:xfrm>
      </p:grpSpPr>
      <p:sp>
        <p:nvSpPr>
          <p:cNvPr id="5" name="Title 4"/>
          <p:cNvSpPr>
            <a:spLocks noGrp="1"/>
          </p:cNvSpPr>
          <p:nvPr>
            <p:ph type="title"/>
          </p:nvPr>
        </p:nvSpPr>
        <p:spPr>
          <a:xfrm>
            <a:off x="449263" y="500063"/>
            <a:ext cx="8237537" cy="685800"/>
          </a:xfr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332281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osperity msg image bkgd">
    <p:spTree>
      <p:nvGrpSpPr>
        <p:cNvPr id="1" name=""/>
        <p:cNvGrpSpPr/>
        <p:nvPr/>
      </p:nvGrpSpPr>
      <p:grpSpPr>
        <a:xfrm>
          <a:off x="0" y="0"/>
          <a:ext cx="0" cy="0"/>
          <a:chOff x="0" y="0"/>
          <a:chExt cx="0" cy="0"/>
        </a:xfrm>
      </p:grpSpPr>
      <p:sp>
        <p:nvSpPr>
          <p:cNvPr id="15" name="Picture Placeholder 4"/>
          <p:cNvSpPr>
            <a:spLocks noGrp="1"/>
          </p:cNvSpPr>
          <p:nvPr>
            <p:ph type="pic" sz="quarter" idx="10" hasCustomPrompt="1"/>
          </p:nvPr>
        </p:nvSpPr>
        <p:spPr>
          <a:xfrm>
            <a:off x="0" y="0"/>
            <a:ext cx="9144000" cy="6858000"/>
          </a:xfrm>
          <a:prstGeom prst="rect">
            <a:avLst/>
          </a:prstGeom>
        </p:spPr>
        <p:txBody>
          <a:bodyPr/>
          <a:lstStyle>
            <a:lvl1pPr algn="r">
              <a:buNone/>
              <a:defRPr sz="1800" baseline="0"/>
            </a:lvl1pPr>
          </a:lstStyle>
          <a:p>
            <a:r>
              <a:rPr lang="en-NZ" dirty="0" smtClean="0"/>
              <a:t>Add prosperity image that you have already </a:t>
            </a:r>
            <a:br>
              <a:rPr lang="en-NZ" dirty="0" smtClean="0"/>
            </a:br>
            <a:r>
              <a:rPr lang="en-NZ" dirty="0" smtClean="0"/>
              <a:t>downloaded from the prosperity hub </a:t>
            </a:r>
            <a:br>
              <a:rPr lang="en-NZ" dirty="0" smtClean="0"/>
            </a:br>
            <a:r>
              <a:rPr lang="en-NZ" dirty="0" smtClean="0"/>
              <a:t>(see useful links on slide 55)</a:t>
            </a:r>
            <a:br>
              <a:rPr lang="en-NZ" dirty="0" smtClean="0"/>
            </a:br>
            <a:r>
              <a:rPr lang="en-NZ" dirty="0" smtClean="0"/>
              <a:t>Click icon to add image</a:t>
            </a:r>
            <a:endParaRPr lang="en-NZ" dirty="0"/>
          </a:p>
        </p:txBody>
      </p:sp>
    </p:spTree>
    <p:extLst>
      <p:ext uri="{BB962C8B-B14F-4D97-AF65-F5344CB8AC3E}">
        <p14:creationId xmlns:p14="http://schemas.microsoft.com/office/powerpoint/2010/main" val="2844723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strast half slide content right">
    <p:spTree>
      <p:nvGrpSpPr>
        <p:cNvPr id="1" name=""/>
        <p:cNvGrpSpPr/>
        <p:nvPr/>
      </p:nvGrpSpPr>
      <p:grpSpPr>
        <a:xfrm>
          <a:off x="0" y="0"/>
          <a:ext cx="0" cy="0"/>
          <a:chOff x="0" y="0"/>
          <a:chExt cx="0" cy="0"/>
        </a:xfrm>
      </p:grpSpPr>
      <p:sp>
        <p:nvSpPr>
          <p:cNvPr id="5" name="Title 4"/>
          <p:cNvSpPr>
            <a:spLocks noGrp="1"/>
          </p:cNvSpPr>
          <p:nvPr>
            <p:ph type="title"/>
          </p:nvPr>
        </p:nvSpPr>
        <p:spPr>
          <a:xfrm>
            <a:off x="449264" y="500063"/>
            <a:ext cx="8237536" cy="685800"/>
          </a:xfrm>
        </p:spPr>
        <p:txBody>
          <a:bodyPr/>
          <a:lstStyle/>
          <a:p>
            <a:r>
              <a:rPr lang="en-US" dirty="0" smtClean="0"/>
              <a:t>Click to edit Master title style</a:t>
            </a:r>
            <a:endParaRPr lang="en-NZ" dirty="0"/>
          </a:p>
        </p:txBody>
      </p:sp>
      <p:sp>
        <p:nvSpPr>
          <p:cNvPr id="23" name="Text Placeholder 22"/>
          <p:cNvSpPr>
            <a:spLocks noGrp="1"/>
          </p:cNvSpPr>
          <p:nvPr>
            <p:ph type="body" sz="quarter" idx="11" hasCustomPrompt="1"/>
          </p:nvPr>
        </p:nvSpPr>
        <p:spPr>
          <a:xfrm>
            <a:off x="449264" y="1582739"/>
            <a:ext cx="3979861" cy="4606924"/>
          </a:xfrm>
        </p:spPr>
        <p:txBody>
          <a:bodyPr>
            <a:noAutofit/>
          </a:bodyPr>
          <a:lstStyle>
            <a:lvl1pPr marL="0" indent="0">
              <a:lnSpc>
                <a:spcPct val="100000"/>
              </a:lnSpc>
              <a:spcAft>
                <a:spcPts val="1200"/>
              </a:spcAft>
              <a:buNone/>
              <a:defRPr sz="2800" b="1">
                <a:solidFill>
                  <a:schemeClr val="bg1"/>
                </a:solidFill>
                <a:latin typeface="+mj-lt"/>
              </a:defRPr>
            </a:lvl1pPr>
            <a:lvl2pPr marL="180975" indent="0">
              <a:lnSpc>
                <a:spcPct val="100000"/>
              </a:lnSpc>
              <a:buNone/>
              <a:defRPr sz="2800" b="1">
                <a:solidFill>
                  <a:schemeClr val="bg2"/>
                </a:solidFill>
                <a:latin typeface="+mj-lt"/>
              </a:defRPr>
            </a:lvl2pPr>
            <a:lvl3pPr marL="361950" indent="0">
              <a:lnSpc>
                <a:spcPct val="100000"/>
              </a:lnSpc>
              <a:buNone/>
              <a:defRPr sz="2800" b="1">
                <a:solidFill>
                  <a:schemeClr val="bg2"/>
                </a:solidFill>
                <a:latin typeface="+mj-lt"/>
              </a:defRPr>
            </a:lvl3pPr>
            <a:lvl4pPr marL="534988" indent="0">
              <a:lnSpc>
                <a:spcPct val="100000"/>
              </a:lnSpc>
              <a:buNone/>
              <a:defRPr sz="2800" b="1">
                <a:solidFill>
                  <a:schemeClr val="bg2"/>
                </a:solidFill>
                <a:latin typeface="+mj-lt"/>
              </a:defRPr>
            </a:lvl4pPr>
            <a:lvl5pPr marL="715963" indent="0">
              <a:lnSpc>
                <a:spcPct val="100000"/>
              </a:lnSpc>
              <a:buNone/>
              <a:defRPr sz="2800" b="1">
                <a:solidFill>
                  <a:schemeClr val="bg2"/>
                </a:solidFill>
                <a:latin typeface="+mj-lt"/>
              </a:defRPr>
            </a:lvl5pPr>
          </a:lstStyle>
          <a:p>
            <a:pPr lvl="0"/>
            <a:r>
              <a:rPr lang="en-US" dirty="0" smtClean="0"/>
              <a:t>Click to edit Master text styles.</a:t>
            </a:r>
          </a:p>
        </p:txBody>
      </p:sp>
      <p:sp>
        <p:nvSpPr>
          <p:cNvPr id="25" name="Content Placeholder 24"/>
          <p:cNvSpPr>
            <a:spLocks noGrp="1"/>
          </p:cNvSpPr>
          <p:nvPr>
            <p:ph sz="quarter" idx="12" hasCustomPrompt="1"/>
          </p:nvPr>
        </p:nvSpPr>
        <p:spPr>
          <a:xfrm>
            <a:off x="4714876" y="1582738"/>
            <a:ext cx="3971924" cy="4606925"/>
          </a:xfrm>
        </p:spPr>
        <p:txBody>
          <a:bodyPr/>
          <a:lstStyle>
            <a:lvl1pPr marL="0" indent="0">
              <a:buNone/>
              <a:defRPr/>
            </a:lvl1pPr>
          </a:lstStyle>
          <a:p>
            <a:pPr lvl="0"/>
            <a:r>
              <a:rPr lang="en-NZ" dirty="0" smtClean="0"/>
              <a:t> </a:t>
            </a:r>
            <a:endParaRPr lang="en-NZ" dirty="0"/>
          </a:p>
        </p:txBody>
      </p:sp>
    </p:spTree>
    <p:extLst>
      <p:ext uri="{BB962C8B-B14F-4D97-AF65-F5344CB8AC3E}">
        <p14:creationId xmlns:p14="http://schemas.microsoft.com/office/powerpoint/2010/main" val="7318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strast half slide content left">
    <p:spTree>
      <p:nvGrpSpPr>
        <p:cNvPr id="1" name=""/>
        <p:cNvGrpSpPr/>
        <p:nvPr/>
      </p:nvGrpSpPr>
      <p:grpSpPr>
        <a:xfrm>
          <a:off x="0" y="0"/>
          <a:ext cx="0" cy="0"/>
          <a:chOff x="0" y="0"/>
          <a:chExt cx="0" cy="0"/>
        </a:xfrm>
      </p:grpSpPr>
      <p:sp>
        <p:nvSpPr>
          <p:cNvPr id="23" name="Text Placeholder 22"/>
          <p:cNvSpPr>
            <a:spLocks noGrp="1"/>
          </p:cNvSpPr>
          <p:nvPr>
            <p:ph type="body" sz="quarter" idx="11" hasCustomPrompt="1"/>
          </p:nvPr>
        </p:nvSpPr>
        <p:spPr>
          <a:xfrm>
            <a:off x="4714875" y="1582738"/>
            <a:ext cx="3971925" cy="4606925"/>
          </a:xfrm>
        </p:spPr>
        <p:txBody>
          <a:bodyPr>
            <a:noAutofit/>
          </a:bodyPr>
          <a:lstStyle>
            <a:lvl1pPr marL="0" indent="0">
              <a:lnSpc>
                <a:spcPct val="100000"/>
              </a:lnSpc>
              <a:spcAft>
                <a:spcPts val="1200"/>
              </a:spcAft>
              <a:buNone/>
              <a:defRPr sz="2800" b="1">
                <a:solidFill>
                  <a:schemeClr val="bg1"/>
                </a:solidFill>
                <a:latin typeface="+mj-lt"/>
              </a:defRPr>
            </a:lvl1pPr>
            <a:lvl2pPr marL="180975" indent="0">
              <a:lnSpc>
                <a:spcPct val="100000"/>
              </a:lnSpc>
              <a:buNone/>
              <a:defRPr sz="2800" b="1">
                <a:solidFill>
                  <a:schemeClr val="bg2"/>
                </a:solidFill>
                <a:latin typeface="+mj-lt"/>
              </a:defRPr>
            </a:lvl2pPr>
            <a:lvl3pPr marL="361950" indent="0">
              <a:lnSpc>
                <a:spcPct val="100000"/>
              </a:lnSpc>
              <a:buNone/>
              <a:defRPr sz="2800" b="1">
                <a:solidFill>
                  <a:schemeClr val="bg2"/>
                </a:solidFill>
                <a:latin typeface="+mj-lt"/>
              </a:defRPr>
            </a:lvl3pPr>
            <a:lvl4pPr marL="534988" indent="0">
              <a:lnSpc>
                <a:spcPct val="100000"/>
              </a:lnSpc>
              <a:buNone/>
              <a:defRPr sz="2800" b="1">
                <a:solidFill>
                  <a:schemeClr val="bg2"/>
                </a:solidFill>
                <a:latin typeface="+mj-lt"/>
              </a:defRPr>
            </a:lvl4pPr>
            <a:lvl5pPr marL="715963" indent="0">
              <a:lnSpc>
                <a:spcPct val="100000"/>
              </a:lnSpc>
              <a:buNone/>
              <a:defRPr sz="2800" b="1">
                <a:solidFill>
                  <a:schemeClr val="bg2"/>
                </a:solidFill>
                <a:latin typeface="+mj-lt"/>
              </a:defRPr>
            </a:lvl5pPr>
          </a:lstStyle>
          <a:p>
            <a:pPr lvl="0"/>
            <a:r>
              <a:rPr lang="en-US" dirty="0" smtClean="0"/>
              <a:t>Click to edit Master text styles.</a:t>
            </a:r>
          </a:p>
        </p:txBody>
      </p:sp>
      <p:sp>
        <p:nvSpPr>
          <p:cNvPr id="5" name="Title 4"/>
          <p:cNvSpPr>
            <a:spLocks noGrp="1"/>
          </p:cNvSpPr>
          <p:nvPr>
            <p:ph type="title"/>
          </p:nvPr>
        </p:nvSpPr>
        <p:spPr>
          <a:xfrm>
            <a:off x="449264" y="500064"/>
            <a:ext cx="8237536" cy="685799"/>
          </a:xfrm>
        </p:spPr>
        <p:txBody>
          <a:bodyPr/>
          <a:lstStyle/>
          <a:p>
            <a:r>
              <a:rPr lang="en-US" dirty="0" smtClean="0"/>
              <a:t>Click to edit Master title style</a:t>
            </a:r>
            <a:endParaRPr lang="en-NZ" dirty="0"/>
          </a:p>
        </p:txBody>
      </p:sp>
      <p:sp>
        <p:nvSpPr>
          <p:cNvPr id="25" name="Content Placeholder 24"/>
          <p:cNvSpPr>
            <a:spLocks noGrp="1"/>
          </p:cNvSpPr>
          <p:nvPr>
            <p:ph sz="quarter" idx="12" hasCustomPrompt="1"/>
          </p:nvPr>
        </p:nvSpPr>
        <p:spPr>
          <a:xfrm>
            <a:off x="449263" y="1582738"/>
            <a:ext cx="3979861" cy="4606925"/>
          </a:xfrm>
        </p:spPr>
        <p:txBody>
          <a:bodyPr/>
          <a:lstStyle>
            <a:lvl1pPr marL="0" indent="0">
              <a:buNone/>
              <a:defRPr/>
            </a:lvl1pPr>
          </a:lstStyle>
          <a:p>
            <a:pPr lvl="0"/>
            <a:r>
              <a:rPr lang="en-NZ" dirty="0" smtClean="0"/>
              <a:t> </a:t>
            </a:r>
            <a:endParaRPr lang="en-NZ" dirty="0"/>
          </a:p>
        </p:txBody>
      </p:sp>
    </p:spTree>
    <p:extLst>
      <p:ext uri="{BB962C8B-B14F-4D97-AF65-F5344CB8AC3E}">
        <p14:creationId xmlns:p14="http://schemas.microsoft.com/office/powerpoint/2010/main" val="410905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st simple text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49263" y="500063"/>
            <a:ext cx="8237537" cy="685800"/>
          </a:xfrm>
        </p:spPr>
        <p:txBody>
          <a:bodyPr/>
          <a:lstStyle>
            <a:lvl1pPr>
              <a:defRPr/>
            </a:lvl1pPr>
          </a:lstStyle>
          <a:p>
            <a:r>
              <a:rPr lang="en-US" dirty="0" smtClean="0"/>
              <a:t>Simple text page 1</a:t>
            </a:r>
            <a:endParaRPr lang="en-NZ" dirty="0"/>
          </a:p>
        </p:txBody>
      </p:sp>
      <p:sp>
        <p:nvSpPr>
          <p:cNvPr id="23" name="Text Placeholder 22"/>
          <p:cNvSpPr>
            <a:spLocks noGrp="1"/>
          </p:cNvSpPr>
          <p:nvPr>
            <p:ph type="body" sz="quarter" idx="11" hasCustomPrompt="1"/>
          </p:nvPr>
        </p:nvSpPr>
        <p:spPr>
          <a:xfrm>
            <a:off x="449263" y="2266951"/>
            <a:ext cx="8237537" cy="2038350"/>
          </a:xfrm>
        </p:spPr>
        <p:txBody>
          <a:bodyPr>
            <a:noAutofit/>
          </a:bodyPr>
          <a:lstStyle>
            <a:lvl1pPr marL="0" indent="0" algn="ctr">
              <a:lnSpc>
                <a:spcPct val="100000"/>
              </a:lnSpc>
              <a:spcAft>
                <a:spcPts val="1200"/>
              </a:spcAft>
              <a:buNone/>
              <a:defRPr sz="4400" b="1">
                <a:solidFill>
                  <a:schemeClr val="bg1"/>
                </a:solidFill>
                <a:latin typeface="+mj-lt"/>
              </a:defRPr>
            </a:lvl1pPr>
            <a:lvl2pPr marL="180975" indent="0">
              <a:lnSpc>
                <a:spcPct val="100000"/>
              </a:lnSpc>
              <a:buNone/>
              <a:defRPr sz="2800" b="1">
                <a:solidFill>
                  <a:schemeClr val="bg2"/>
                </a:solidFill>
                <a:latin typeface="+mj-lt"/>
              </a:defRPr>
            </a:lvl2pPr>
            <a:lvl3pPr marL="361950" indent="0">
              <a:lnSpc>
                <a:spcPct val="100000"/>
              </a:lnSpc>
              <a:buNone/>
              <a:defRPr sz="2800" b="1">
                <a:solidFill>
                  <a:schemeClr val="bg2"/>
                </a:solidFill>
                <a:latin typeface="+mj-lt"/>
              </a:defRPr>
            </a:lvl3pPr>
            <a:lvl4pPr marL="534988" indent="0">
              <a:lnSpc>
                <a:spcPct val="100000"/>
              </a:lnSpc>
              <a:buNone/>
              <a:defRPr sz="2800" b="1">
                <a:solidFill>
                  <a:schemeClr val="bg2"/>
                </a:solidFill>
                <a:latin typeface="+mj-lt"/>
              </a:defRPr>
            </a:lvl4pPr>
            <a:lvl5pPr marL="715963" indent="0">
              <a:lnSpc>
                <a:spcPct val="100000"/>
              </a:lnSpc>
              <a:buNone/>
              <a:defRPr sz="2800" b="1">
                <a:solidFill>
                  <a:schemeClr val="bg2"/>
                </a:solidFill>
                <a:latin typeface="+mj-lt"/>
              </a:defRPr>
            </a:lvl5pPr>
          </a:lstStyle>
          <a:p>
            <a:pPr algn="ctr"/>
            <a:r>
              <a:rPr lang="en-GB" sz="4400" dirty="0" err="1" smtClean="0"/>
              <a:t>Lorem</a:t>
            </a:r>
            <a:r>
              <a:rPr lang="en-GB" sz="4400" dirty="0" smtClean="0"/>
              <a:t> </a:t>
            </a:r>
            <a:r>
              <a:rPr lang="en-GB" sz="4400" dirty="0" err="1" smtClean="0"/>
              <a:t>ipsum</a:t>
            </a:r>
            <a:r>
              <a:rPr lang="en-GB" sz="4400" dirty="0" smtClean="0"/>
              <a:t> </a:t>
            </a:r>
            <a:r>
              <a:rPr lang="en-GB" sz="4400" dirty="0" err="1" smtClean="0"/>
              <a:t>lorem</a:t>
            </a:r>
            <a:r>
              <a:rPr lang="en-GB" sz="4400" dirty="0" smtClean="0"/>
              <a:t/>
            </a:r>
            <a:br>
              <a:rPr lang="en-GB" sz="4400" dirty="0" smtClean="0"/>
            </a:br>
            <a:r>
              <a:rPr lang="en-GB" sz="4400" dirty="0" err="1" smtClean="0"/>
              <a:t>ipsum</a:t>
            </a:r>
            <a:r>
              <a:rPr lang="en-GB" sz="4400" dirty="0" smtClean="0"/>
              <a:t> </a:t>
            </a:r>
            <a:r>
              <a:rPr lang="en-GB" sz="4400" dirty="0" err="1" smtClean="0"/>
              <a:t>lorem</a:t>
            </a:r>
            <a:r>
              <a:rPr lang="en-GB" sz="4400" dirty="0" smtClean="0"/>
              <a:t/>
            </a:r>
            <a:br>
              <a:rPr lang="en-GB" sz="4400" dirty="0" smtClean="0"/>
            </a:br>
            <a:r>
              <a:rPr lang="en-GB" sz="4400" dirty="0" err="1" smtClean="0"/>
              <a:t>ipsum</a:t>
            </a:r>
            <a:r>
              <a:rPr lang="en-GB" sz="4400" dirty="0" smtClean="0"/>
              <a:t> </a:t>
            </a:r>
            <a:r>
              <a:rPr lang="en-GB" sz="4400" dirty="0" err="1" smtClean="0"/>
              <a:t>lorem</a:t>
            </a:r>
            <a:r>
              <a:rPr lang="en-GB" sz="4400" dirty="0" smtClean="0"/>
              <a:t> </a:t>
            </a:r>
            <a:r>
              <a:rPr lang="en-GB" sz="4400" dirty="0" err="1" smtClean="0"/>
              <a:t>lorem</a:t>
            </a:r>
            <a:endParaRPr lang="en-GB" sz="4400" dirty="0"/>
          </a:p>
        </p:txBody>
      </p:sp>
    </p:spTree>
    <p:extLst>
      <p:ext uri="{BB962C8B-B14F-4D97-AF65-F5344CB8AC3E}">
        <p14:creationId xmlns:p14="http://schemas.microsoft.com/office/powerpoint/2010/main" val="2849590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rast chart layout">
    <p:spTree>
      <p:nvGrpSpPr>
        <p:cNvPr id="1" name=""/>
        <p:cNvGrpSpPr/>
        <p:nvPr/>
      </p:nvGrpSpPr>
      <p:grpSpPr>
        <a:xfrm>
          <a:off x="0" y="0"/>
          <a:ext cx="0" cy="0"/>
          <a:chOff x="0" y="0"/>
          <a:chExt cx="0" cy="0"/>
        </a:xfrm>
      </p:grpSpPr>
      <p:sp>
        <p:nvSpPr>
          <p:cNvPr id="19" name="Chart Placeholder 18"/>
          <p:cNvSpPr>
            <a:spLocks noGrp="1"/>
          </p:cNvSpPr>
          <p:nvPr>
            <p:ph type="chart" sz="quarter" idx="10"/>
          </p:nvPr>
        </p:nvSpPr>
        <p:spPr>
          <a:xfrm>
            <a:off x="449264" y="1582738"/>
            <a:ext cx="8237536" cy="4606925"/>
          </a:xfrm>
        </p:spPr>
        <p:txBody>
          <a:bodyPr/>
          <a:lstStyle/>
          <a:p>
            <a:endParaRPr lang="en-NZ" dirty="0"/>
          </a:p>
        </p:txBody>
      </p:sp>
      <p:sp>
        <p:nvSpPr>
          <p:cNvPr id="5" name="Title 4"/>
          <p:cNvSpPr>
            <a:spLocks noGrp="1"/>
          </p:cNvSpPr>
          <p:nvPr>
            <p:ph type="title"/>
          </p:nvPr>
        </p:nvSpPr>
        <p:spPr>
          <a:xfrm>
            <a:off x="449264" y="500063"/>
            <a:ext cx="8237536" cy="685799"/>
          </a:xfr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23058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picture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49263" y="1582739"/>
            <a:ext cx="8237537" cy="4606924"/>
          </a:xfrm>
        </p:spPr>
        <p:txBody>
          <a:bodyPr/>
          <a:lstStyle/>
          <a:p>
            <a:endParaRPr lang="en-NZ"/>
          </a:p>
        </p:txBody>
      </p:sp>
      <p:sp>
        <p:nvSpPr>
          <p:cNvPr id="5" name="Title 4"/>
          <p:cNvSpPr>
            <a:spLocks noGrp="1"/>
          </p:cNvSpPr>
          <p:nvPr>
            <p:ph type="title"/>
          </p:nvPr>
        </p:nvSpPr>
        <p:spPr>
          <a:xfrm>
            <a:off x="449264" y="500063"/>
            <a:ext cx="8237536" cy="685800"/>
          </a:xfr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3119951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rast quote layout">
    <p:spTree>
      <p:nvGrpSpPr>
        <p:cNvPr id="1" name=""/>
        <p:cNvGrpSpPr/>
        <p:nvPr/>
      </p:nvGrpSpPr>
      <p:grpSpPr>
        <a:xfrm>
          <a:off x="0" y="0"/>
          <a:ext cx="0" cy="0"/>
          <a:chOff x="0" y="0"/>
          <a:chExt cx="0" cy="0"/>
        </a:xfrm>
      </p:grpSpPr>
      <p:sp>
        <p:nvSpPr>
          <p:cNvPr id="5" name="Title 4"/>
          <p:cNvSpPr>
            <a:spLocks noGrp="1"/>
          </p:cNvSpPr>
          <p:nvPr>
            <p:ph type="title"/>
          </p:nvPr>
        </p:nvSpPr>
        <p:spPr>
          <a:xfrm>
            <a:off x="449263" y="500063"/>
            <a:ext cx="8237537" cy="685800"/>
          </a:xfrm>
        </p:spPr>
        <p:txBody>
          <a:bodyPr/>
          <a:lstStyle/>
          <a:p>
            <a:r>
              <a:rPr lang="en-US" dirty="0" smtClean="0"/>
              <a:t>Click to edit Master title style</a:t>
            </a:r>
            <a:endParaRPr lang="en-NZ" dirty="0"/>
          </a:p>
        </p:txBody>
      </p:sp>
      <p:sp>
        <p:nvSpPr>
          <p:cNvPr id="6" name="Rectangle 5"/>
          <p:cNvSpPr/>
          <p:nvPr userDrawn="1"/>
        </p:nvSpPr>
        <p:spPr>
          <a:xfrm>
            <a:off x="238328" y="836812"/>
            <a:ext cx="809837" cy="3170099"/>
          </a:xfrm>
          <a:prstGeom prst="rect">
            <a:avLst/>
          </a:prstGeom>
        </p:spPr>
        <p:txBody>
          <a:bodyPr wrap="none">
            <a:spAutoFit/>
          </a:bodyPr>
          <a:lstStyle/>
          <a:p>
            <a:r>
              <a:rPr lang="en-NZ" sz="20000" kern="0" spc="-2000" dirty="0">
                <a:solidFill>
                  <a:srgbClr val="0091DA">
                    <a:lumMod val="20000"/>
                    <a:lumOff val="80000"/>
                  </a:srgbClr>
                </a:solidFill>
                <a:latin typeface="Arial" panose="020B0604020202020204" pitchFamily="34" charset="0"/>
                <a:cs typeface="Arial" panose="020B0604020202020204" pitchFamily="34" charset="0"/>
              </a:rPr>
              <a:t>‘‘</a:t>
            </a:r>
            <a:endParaRPr lang="en-NZ" sz="20000" spc="-2000" dirty="0">
              <a:solidFill>
                <a:srgbClr val="0091DA">
                  <a:lumMod val="20000"/>
                  <a:lumOff val="80000"/>
                </a:srgbClr>
              </a:solidFill>
              <a:latin typeface="Arial" panose="020B0604020202020204" pitchFamily="34" charset="0"/>
              <a:cs typeface="Arial" panose="020B0604020202020204" pitchFamily="34" charset="0"/>
            </a:endParaRPr>
          </a:p>
        </p:txBody>
      </p:sp>
      <p:sp>
        <p:nvSpPr>
          <p:cNvPr id="7" name="Rectangle 6"/>
          <p:cNvSpPr/>
          <p:nvPr userDrawn="1"/>
        </p:nvSpPr>
        <p:spPr>
          <a:xfrm rot="10800000">
            <a:off x="8172034" y="2777352"/>
            <a:ext cx="809837" cy="3170099"/>
          </a:xfrm>
          <a:prstGeom prst="rect">
            <a:avLst/>
          </a:prstGeom>
        </p:spPr>
        <p:txBody>
          <a:bodyPr wrap="none">
            <a:spAutoFit/>
          </a:bodyPr>
          <a:lstStyle/>
          <a:p>
            <a:r>
              <a:rPr lang="en-NZ" sz="20000" kern="0" spc="-2000" dirty="0">
                <a:solidFill>
                  <a:srgbClr val="0091DA">
                    <a:lumMod val="20000"/>
                    <a:lumOff val="80000"/>
                  </a:srgbClr>
                </a:solidFill>
                <a:latin typeface="Arial" panose="020B0604020202020204" pitchFamily="34" charset="0"/>
                <a:cs typeface="Arial" panose="020B0604020202020204" pitchFamily="34" charset="0"/>
              </a:rPr>
              <a:t>‘‘</a:t>
            </a:r>
            <a:endParaRPr lang="en-NZ" sz="20000" spc="-2000" dirty="0">
              <a:solidFill>
                <a:srgbClr val="0091DA">
                  <a:lumMod val="20000"/>
                  <a:lumOff val="80000"/>
                </a:srgb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hasCustomPrompt="1"/>
          </p:nvPr>
        </p:nvSpPr>
        <p:spPr>
          <a:xfrm>
            <a:off x="1466850" y="1811339"/>
            <a:ext cx="6202363" cy="3269620"/>
          </a:xfrm>
        </p:spPr>
        <p:txBody>
          <a:bodyPr>
            <a:noAutofit/>
          </a:bodyPr>
          <a:lstStyle>
            <a:lvl1pPr marL="0" indent="0" algn="ctr">
              <a:lnSpc>
                <a:spcPct val="100000"/>
              </a:lnSpc>
              <a:buNone/>
              <a:defRPr sz="3600"/>
            </a:lvl1pPr>
            <a:lvl2pPr marL="180975" indent="0" algn="ctr">
              <a:lnSpc>
                <a:spcPct val="100000"/>
              </a:lnSpc>
              <a:buNone/>
              <a:defRPr sz="3600"/>
            </a:lvl2pPr>
            <a:lvl3pPr marL="361950" indent="0" algn="ctr">
              <a:lnSpc>
                <a:spcPct val="100000"/>
              </a:lnSpc>
              <a:buNone/>
              <a:defRPr sz="3600"/>
            </a:lvl3pPr>
            <a:lvl4pPr marL="534988" indent="0" algn="ctr">
              <a:lnSpc>
                <a:spcPct val="100000"/>
              </a:lnSpc>
              <a:buNone/>
              <a:defRPr sz="3600"/>
            </a:lvl4pPr>
            <a:lvl5pPr marL="715963" indent="0" algn="ctr">
              <a:lnSpc>
                <a:spcPct val="100000"/>
              </a:lnSpc>
              <a:buNone/>
              <a:defRPr sz="3600"/>
            </a:lvl5pPr>
          </a:lstStyle>
          <a:p>
            <a:pPr lvl="0"/>
            <a:r>
              <a:rPr lang="en-NZ" dirty="0" smtClean="0"/>
              <a:t>We live in a world of </a:t>
            </a:r>
            <a:br>
              <a:rPr lang="en-NZ" dirty="0" smtClean="0"/>
            </a:br>
            <a:r>
              <a:rPr lang="en-NZ" dirty="0" smtClean="0"/>
              <a:t>change and disruption. </a:t>
            </a:r>
            <a:br>
              <a:rPr lang="en-NZ" dirty="0" smtClean="0"/>
            </a:br>
            <a:r>
              <a:rPr lang="en-NZ" dirty="0" smtClean="0"/>
              <a:t>Our ability to innovate </a:t>
            </a:r>
            <a:br>
              <a:rPr lang="en-NZ" dirty="0" smtClean="0"/>
            </a:br>
            <a:r>
              <a:rPr lang="en-NZ" dirty="0" smtClean="0"/>
              <a:t>and execute our change programmes is critical </a:t>
            </a:r>
            <a:br>
              <a:rPr lang="en-NZ" dirty="0" smtClean="0"/>
            </a:br>
            <a:r>
              <a:rPr lang="en-NZ" dirty="0" smtClean="0"/>
              <a:t>to our future.</a:t>
            </a:r>
          </a:p>
        </p:txBody>
      </p:sp>
      <p:sp>
        <p:nvSpPr>
          <p:cNvPr id="9" name="Text Placeholder 8"/>
          <p:cNvSpPr>
            <a:spLocks noGrp="1"/>
          </p:cNvSpPr>
          <p:nvPr>
            <p:ph type="body" sz="quarter" idx="11" hasCustomPrompt="1"/>
          </p:nvPr>
        </p:nvSpPr>
        <p:spPr>
          <a:xfrm>
            <a:off x="1466850" y="5340351"/>
            <a:ext cx="6202363" cy="542924"/>
          </a:xfrm>
        </p:spPr>
        <p:txBody>
          <a:bodyPr>
            <a:noAutofit/>
          </a:bodyPr>
          <a:lstStyle>
            <a:lvl1pPr marL="0" indent="0" algn="ctr">
              <a:lnSpc>
                <a:spcPct val="100000"/>
              </a:lnSpc>
              <a:spcAft>
                <a:spcPts val="600"/>
              </a:spcAft>
              <a:buNone/>
              <a:defRPr sz="1400"/>
            </a:lvl1pPr>
            <a:lvl2pPr marL="180975" indent="0">
              <a:buNone/>
              <a:defRPr sz="1400"/>
            </a:lvl2pPr>
            <a:lvl3pPr marL="361950" indent="0">
              <a:buNone/>
              <a:defRPr sz="1400"/>
            </a:lvl3pPr>
            <a:lvl4pPr marL="534988" indent="0">
              <a:buNone/>
              <a:defRPr sz="1400"/>
            </a:lvl4pPr>
            <a:lvl5pPr marL="715963" indent="0">
              <a:buNone/>
              <a:defRPr sz="1400"/>
            </a:lvl5pPr>
          </a:lstStyle>
          <a:p>
            <a:pPr lvl="0"/>
            <a:r>
              <a:rPr lang="en-US" dirty="0" smtClean="0"/>
              <a:t>Name</a:t>
            </a:r>
            <a:endParaRPr lang="en-NZ" dirty="0"/>
          </a:p>
        </p:txBody>
      </p:sp>
    </p:spTree>
    <p:extLst>
      <p:ext uri="{BB962C8B-B14F-4D97-AF65-F5344CB8AC3E}">
        <p14:creationId xmlns:p14="http://schemas.microsoft.com/office/powerpoint/2010/main" val="281082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141" userDrawn="1">
          <p15:clr>
            <a:srgbClr val="FBAE40"/>
          </p15:clr>
        </p15:guide>
        <p15:guide id="2" orient="horz" pos="3706" userDrawn="1">
          <p15:clr>
            <a:srgbClr val="FBAE40"/>
          </p15:clr>
        </p15:guide>
        <p15:guide id="3" pos="924" userDrawn="1">
          <p15:clr>
            <a:srgbClr val="FBAE40"/>
          </p15:clr>
        </p15:guide>
        <p15:guide id="4" pos="483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rast heading only layout">
    <p:spTree>
      <p:nvGrpSpPr>
        <p:cNvPr id="1" name=""/>
        <p:cNvGrpSpPr/>
        <p:nvPr/>
      </p:nvGrpSpPr>
      <p:grpSpPr>
        <a:xfrm>
          <a:off x="0" y="0"/>
          <a:ext cx="0" cy="0"/>
          <a:chOff x="0" y="0"/>
          <a:chExt cx="0" cy="0"/>
        </a:xfrm>
      </p:grpSpPr>
      <p:sp>
        <p:nvSpPr>
          <p:cNvPr id="5" name="Title 4"/>
          <p:cNvSpPr>
            <a:spLocks noGrp="1"/>
          </p:cNvSpPr>
          <p:nvPr>
            <p:ph type="title"/>
          </p:nvPr>
        </p:nvSpPr>
        <p:spPr>
          <a:xfrm>
            <a:off x="449263" y="500063"/>
            <a:ext cx="8237537" cy="685800"/>
          </a:xfr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379508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Dark right vertical photo">
    <p:bg bwMode="ltGray">
      <p:bgRef idx="1001">
        <a:schemeClr val="bg1"/>
      </p:bgRef>
    </p:bg>
    <p:spTree>
      <p:nvGrpSpPr>
        <p:cNvPr id="1" name=""/>
        <p:cNvGrpSpPr/>
        <p:nvPr/>
      </p:nvGrpSpPr>
      <p:grpSpPr>
        <a:xfrm>
          <a:off x="0" y="0"/>
          <a:ext cx="0" cy="0"/>
          <a:chOff x="0" y="0"/>
          <a:chExt cx="0" cy="0"/>
        </a:xfrm>
      </p:grpSpPr>
      <p:sp>
        <p:nvSpPr>
          <p:cNvPr id="9" name="Picture Placeholder 2"/>
          <p:cNvSpPr>
            <a:spLocks noGrp="1"/>
          </p:cNvSpPr>
          <p:nvPr>
            <p:ph type="pic" sz="quarter" idx="16" hasCustomPrompt="1"/>
          </p:nvPr>
        </p:nvSpPr>
        <p:spPr>
          <a:xfrm>
            <a:off x="0" y="0"/>
            <a:ext cx="9144000" cy="6858000"/>
          </a:xfrm>
          <a:prstGeom prst="rect">
            <a:avLst/>
          </a:prstGeom>
          <a:solidFill>
            <a:schemeClr val="tx1">
              <a:lumMod val="75000"/>
              <a:lumOff val="25000"/>
            </a:schemeClr>
          </a:solidFill>
        </p:spPr>
        <p:txBody>
          <a:bodyPr/>
          <a:lstStyle>
            <a:lvl1pPr marL="0" indent="0" algn="r">
              <a:lnSpc>
                <a:spcPct val="117000"/>
              </a:lnSpc>
              <a:buNone/>
              <a:defRPr sz="1026" baseline="0">
                <a:solidFill>
                  <a:schemeClr val="bg1"/>
                </a:solidFill>
              </a:defRPr>
            </a:lvl1pPr>
          </a:lstStyle>
          <a:p>
            <a:r>
              <a:rPr lang="en-NZ" dirty="0" smtClean="0"/>
              <a:t>Click the icon to add a dark ‘right vertical’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11" name="Text Placeholder 16"/>
          <p:cNvSpPr>
            <a:spLocks noGrp="1"/>
          </p:cNvSpPr>
          <p:nvPr>
            <p:ph type="body" sz="quarter" idx="15" hasCustomPrompt="1"/>
          </p:nvPr>
        </p:nvSpPr>
        <p:spPr bwMode="gray">
          <a:xfrm>
            <a:off x="751943" y="6007403"/>
            <a:ext cx="4577039"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13" name="Text Placeholder 16"/>
          <p:cNvSpPr>
            <a:spLocks noGrp="1"/>
          </p:cNvSpPr>
          <p:nvPr>
            <p:ph type="body" sz="quarter" idx="14" hasCustomPrompt="1"/>
          </p:nvPr>
        </p:nvSpPr>
        <p:spPr bwMode="gray">
          <a:xfrm>
            <a:off x="751943" y="4647872"/>
            <a:ext cx="4568293"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15" name="Title 4"/>
          <p:cNvSpPr>
            <a:spLocks noGrp="1"/>
          </p:cNvSpPr>
          <p:nvPr>
            <p:ph type="title" hasCustomPrompt="1"/>
          </p:nvPr>
        </p:nvSpPr>
        <p:spPr bwMode="white">
          <a:xfrm>
            <a:off x="751943" y="1538477"/>
            <a:ext cx="4533453"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16" name="Text Placeholder 16"/>
          <p:cNvSpPr>
            <a:spLocks noGrp="1"/>
          </p:cNvSpPr>
          <p:nvPr>
            <p:ph type="body" sz="quarter" idx="17" hasCustomPrompt="1"/>
          </p:nvPr>
        </p:nvSpPr>
        <p:spPr bwMode="gray">
          <a:xfrm>
            <a:off x="751943" y="5273551"/>
            <a:ext cx="4568294"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17" name="Text Placeholder 16"/>
          <p:cNvSpPr>
            <a:spLocks noGrp="1"/>
          </p:cNvSpPr>
          <p:nvPr>
            <p:ph type="body" sz="quarter" idx="18" hasCustomPrompt="1"/>
          </p:nvPr>
        </p:nvSpPr>
        <p:spPr bwMode="gray">
          <a:xfrm>
            <a:off x="751943" y="5515961"/>
            <a:ext cx="4568294"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43" y="738112"/>
            <a:ext cx="936117" cy="377524"/>
          </a:xfrm>
          <a:prstGeom prst="rect">
            <a:avLst/>
          </a:prstGeom>
        </p:spPr>
      </p:pic>
      <p:sp>
        <p:nvSpPr>
          <p:cNvPr id="19" name="Rectangle 18"/>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Vertical cover layout G1-C</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0"/>
            <a:ext cx="2025357" cy="1656177"/>
          </a:xfrm>
          <a:prstGeom prst="rect">
            <a:avLst/>
          </a:prstGeom>
        </p:spPr>
      </p:pic>
    </p:spTree>
    <p:extLst>
      <p:ext uri="{BB962C8B-B14F-4D97-AF65-F5344CB8AC3E}">
        <p14:creationId xmlns:p14="http://schemas.microsoft.com/office/powerpoint/2010/main" val="77102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lain divider colour 1">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a:p>
        </p:txBody>
      </p:sp>
      <p:sp>
        <p:nvSpPr>
          <p:cNvPr id="15" name="Rectangle 14"/>
          <p:cNvSpPr/>
          <p:nvPr userDrawn="1"/>
        </p:nvSpPr>
        <p:spPr>
          <a:xfrm>
            <a:off x="0" y="0"/>
            <a:ext cx="914416" cy="6858000"/>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1</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3616568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in divider colour 2">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2</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94714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in divider colour 3">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3</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261039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in divider colour 4">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4</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147727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lain divider colour 5">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5</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219836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lain divider colour 6">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6</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201664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in divider colour 7">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7</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352463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divider colour 8">
    <p:spTree>
      <p:nvGrpSpPr>
        <p:cNvPr id="1" name=""/>
        <p:cNvGrpSpPr/>
        <p:nvPr/>
      </p:nvGrpSpPr>
      <p:grpSpPr>
        <a:xfrm>
          <a:off x="0" y="0"/>
          <a:ext cx="0" cy="0"/>
          <a:chOff x="0" y="0"/>
          <a:chExt cx="0" cy="0"/>
        </a:xfrm>
      </p:grpSpPr>
      <p:sp>
        <p:nvSpPr>
          <p:cNvPr id="4" name="Rectangle 3"/>
          <p:cNvSpPr/>
          <p:nvPr userDrawn="1"/>
        </p:nvSpPr>
        <p:spPr>
          <a:xfrm>
            <a:off x="0" y="1"/>
            <a:ext cx="9144000" cy="6857999"/>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5" name="Rectangle 14"/>
          <p:cNvSpPr/>
          <p:nvPr userDrawn="1"/>
        </p:nvSpPr>
        <p:spPr>
          <a:xfrm>
            <a:off x="0" y="0"/>
            <a:ext cx="914416"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NZ" sz="1539" dirty="0"/>
          </a:p>
        </p:txBody>
      </p:sp>
      <p:sp>
        <p:nvSpPr>
          <p:cNvPr id="7" name="Title 4"/>
          <p:cNvSpPr>
            <a:spLocks noGrp="1"/>
          </p:cNvSpPr>
          <p:nvPr>
            <p:ph type="title" hasCustomPrompt="1"/>
          </p:nvPr>
        </p:nvSpPr>
        <p:spPr bwMode="white">
          <a:xfrm>
            <a:off x="1286401" y="1538476"/>
            <a:ext cx="6016876" cy="3200507"/>
          </a:xfrm>
          <a:prstGeom prst="rect">
            <a:avLst/>
          </a:prstGeom>
        </p:spPr>
        <p:txBody>
          <a:bodyPr lIns="0" tIns="0" rIns="0" bIns="0" anchor="t" anchorCtr="0"/>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Plain divider example </a:t>
            </a:r>
            <a:r>
              <a:rPr lang="en-US" dirty="0" err="1" smtClean="0"/>
              <a:t>colour</a:t>
            </a:r>
            <a:r>
              <a:rPr lang="en-US" dirty="0" smtClean="0"/>
              <a:t> 8</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136102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picture divider white text">
    <p:bg bwMode="ltGray">
      <p:bgRef idx="1001">
        <a:schemeClr val="bg1"/>
      </p:bgRef>
    </p:bg>
    <p:spTree>
      <p:nvGrpSpPr>
        <p:cNvPr id="1" name=""/>
        <p:cNvGrpSpPr/>
        <p:nvPr/>
      </p:nvGrpSpPr>
      <p:grpSpPr>
        <a:xfrm>
          <a:off x="0" y="0"/>
          <a:ext cx="0" cy="0"/>
          <a:chOff x="0" y="0"/>
          <a:chExt cx="0" cy="0"/>
        </a:xfrm>
      </p:grpSpPr>
      <p:sp>
        <p:nvSpPr>
          <p:cNvPr id="9" name="Picture Placeholder 2"/>
          <p:cNvSpPr>
            <a:spLocks noGrp="1"/>
          </p:cNvSpPr>
          <p:nvPr>
            <p:ph type="pic" sz="quarter" idx="16" hasCustomPrompt="1"/>
          </p:nvPr>
        </p:nvSpPr>
        <p:spPr>
          <a:xfrm>
            <a:off x="0" y="0"/>
            <a:ext cx="9144000" cy="6858000"/>
          </a:xfrm>
          <a:prstGeom prst="rect">
            <a:avLst/>
          </a:prstGeom>
          <a:solidFill>
            <a:schemeClr val="tx1">
              <a:lumMod val="75000"/>
              <a:lumOff val="25000"/>
            </a:schemeClr>
          </a:solidFill>
        </p:spPr>
        <p:txBody>
          <a:bodyPr/>
          <a:lstStyle>
            <a:lvl1pPr marL="0" indent="0" algn="r">
              <a:lnSpc>
                <a:spcPct val="117000"/>
              </a:lnSpc>
              <a:buNone/>
              <a:defRPr sz="1026" baseline="0">
                <a:solidFill>
                  <a:schemeClr val="bg1"/>
                </a:solidFill>
              </a:defRPr>
            </a:lvl1pPr>
          </a:lstStyle>
          <a:p>
            <a:r>
              <a:rPr lang="en-NZ" dirty="0" smtClean="0"/>
              <a:t>Click the icon to add a dark ‘right vertical’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11" name="Title 4"/>
          <p:cNvSpPr>
            <a:spLocks noGrp="1"/>
          </p:cNvSpPr>
          <p:nvPr>
            <p:ph type="title" hasCustomPrompt="1"/>
          </p:nvPr>
        </p:nvSpPr>
        <p:spPr bwMode="white">
          <a:xfrm>
            <a:off x="751943" y="1538477"/>
            <a:ext cx="4533452"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43" y="738112"/>
            <a:ext cx="936117" cy="377524"/>
          </a:xfrm>
          <a:prstGeom prst="rect">
            <a:avLst/>
          </a:prstGeom>
        </p:spPr>
      </p:pic>
    </p:spTree>
    <p:extLst>
      <p:ext uri="{BB962C8B-B14F-4D97-AF65-F5344CB8AC3E}">
        <p14:creationId xmlns:p14="http://schemas.microsoft.com/office/powerpoint/2010/main" val="111411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picture divider blue text">
    <p:bg bwMode="ltGray">
      <p:bgRef idx="1001">
        <a:schemeClr val="bg1"/>
      </p:bgRef>
    </p:bg>
    <p:spTree>
      <p:nvGrpSpPr>
        <p:cNvPr id="1" name=""/>
        <p:cNvGrpSpPr/>
        <p:nvPr/>
      </p:nvGrpSpPr>
      <p:grpSpPr>
        <a:xfrm>
          <a:off x="0" y="0"/>
          <a:ext cx="0" cy="0"/>
          <a:chOff x="0" y="0"/>
          <a:chExt cx="0" cy="0"/>
        </a:xfrm>
      </p:grpSpPr>
      <p:sp>
        <p:nvSpPr>
          <p:cNvPr id="9" name="Picture Placeholder 2"/>
          <p:cNvSpPr>
            <a:spLocks noGrp="1"/>
          </p:cNvSpPr>
          <p:nvPr>
            <p:ph type="pic" sz="quarter" idx="16" hasCustomPrompt="1"/>
          </p:nvPr>
        </p:nvSpPr>
        <p:spPr>
          <a:xfrm>
            <a:off x="0" y="0"/>
            <a:ext cx="9144000" cy="6858000"/>
          </a:xfrm>
          <a:prstGeom prst="rect">
            <a:avLst/>
          </a:prstGeom>
          <a:solidFill>
            <a:schemeClr val="bg1">
              <a:lumMod val="95000"/>
            </a:schemeClr>
          </a:solidFill>
        </p:spPr>
        <p:txBody>
          <a:bodyPr/>
          <a:lstStyle>
            <a:lvl1pPr marL="0" indent="0" algn="r">
              <a:lnSpc>
                <a:spcPct val="117000"/>
              </a:lnSpc>
              <a:buNone/>
              <a:defRPr sz="1026" baseline="0">
                <a:solidFill>
                  <a:schemeClr val="tx1"/>
                </a:solidFill>
              </a:defRPr>
            </a:lvl1pPr>
          </a:lstStyle>
          <a:p>
            <a:r>
              <a:rPr lang="en-NZ" dirty="0" smtClean="0"/>
              <a:t>Click the icon to add a light ‘right vertical’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14" name="Title 4"/>
          <p:cNvSpPr>
            <a:spLocks noGrp="1"/>
          </p:cNvSpPr>
          <p:nvPr>
            <p:ph type="title" hasCustomPrompt="1"/>
          </p:nvPr>
        </p:nvSpPr>
        <p:spPr bwMode="white">
          <a:xfrm>
            <a:off x="751943" y="1538477"/>
            <a:ext cx="4533452"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rgbClr val="00338D"/>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43" y="738112"/>
            <a:ext cx="936117" cy="378839"/>
          </a:xfrm>
          <a:prstGeom prst="rect">
            <a:avLst/>
          </a:prstGeom>
        </p:spPr>
      </p:pic>
    </p:spTree>
    <p:extLst>
      <p:ext uri="{BB962C8B-B14F-4D97-AF65-F5344CB8AC3E}">
        <p14:creationId xmlns:p14="http://schemas.microsoft.com/office/powerpoint/2010/main" val="118975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ight right vertical photo">
    <p:bg bwMode="ltGray">
      <p:bgRef idx="1001">
        <a:schemeClr val="bg1"/>
      </p:bgRef>
    </p:bg>
    <p:spTree>
      <p:nvGrpSpPr>
        <p:cNvPr id="1" name=""/>
        <p:cNvGrpSpPr/>
        <p:nvPr/>
      </p:nvGrpSpPr>
      <p:grpSpPr>
        <a:xfrm>
          <a:off x="0" y="0"/>
          <a:ext cx="0" cy="0"/>
          <a:chOff x="0" y="0"/>
          <a:chExt cx="0" cy="0"/>
        </a:xfrm>
      </p:grpSpPr>
      <p:sp>
        <p:nvSpPr>
          <p:cNvPr id="9" name="Picture Placeholder 2"/>
          <p:cNvSpPr>
            <a:spLocks noGrp="1"/>
          </p:cNvSpPr>
          <p:nvPr>
            <p:ph type="pic" sz="quarter" idx="16" hasCustomPrompt="1"/>
          </p:nvPr>
        </p:nvSpPr>
        <p:spPr>
          <a:xfrm>
            <a:off x="0" y="0"/>
            <a:ext cx="9144000" cy="6858000"/>
          </a:xfrm>
          <a:prstGeom prst="rect">
            <a:avLst/>
          </a:prstGeom>
          <a:solidFill>
            <a:schemeClr val="bg1">
              <a:lumMod val="95000"/>
            </a:schemeClr>
          </a:solidFill>
        </p:spPr>
        <p:txBody>
          <a:bodyPr/>
          <a:lstStyle>
            <a:lvl1pPr marL="0" indent="0" algn="r">
              <a:lnSpc>
                <a:spcPct val="117000"/>
              </a:lnSpc>
              <a:buNone/>
              <a:defRPr sz="1026" baseline="0">
                <a:solidFill>
                  <a:schemeClr val="tx1"/>
                </a:solidFill>
              </a:defRPr>
            </a:lvl1pPr>
          </a:lstStyle>
          <a:p>
            <a:r>
              <a:rPr lang="en-NZ" dirty="0" smtClean="0"/>
              <a:t>Click the icon to add a light ‘right vertical’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11" name="Text Placeholder 16"/>
          <p:cNvSpPr>
            <a:spLocks noGrp="1"/>
          </p:cNvSpPr>
          <p:nvPr>
            <p:ph type="body" sz="quarter" idx="15" hasCustomPrompt="1"/>
          </p:nvPr>
        </p:nvSpPr>
        <p:spPr bwMode="gray">
          <a:xfrm>
            <a:off x="751943" y="6007403"/>
            <a:ext cx="4553811"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10" name="Text Placeholder 16"/>
          <p:cNvSpPr>
            <a:spLocks noGrp="1"/>
          </p:cNvSpPr>
          <p:nvPr>
            <p:ph type="body" sz="quarter" idx="14" hasCustomPrompt="1"/>
          </p:nvPr>
        </p:nvSpPr>
        <p:spPr bwMode="gray">
          <a:xfrm>
            <a:off x="751943" y="4647872"/>
            <a:ext cx="4568294"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15" name="Title 4"/>
          <p:cNvSpPr>
            <a:spLocks noGrp="1"/>
          </p:cNvSpPr>
          <p:nvPr>
            <p:ph type="title" hasCustomPrompt="1"/>
          </p:nvPr>
        </p:nvSpPr>
        <p:spPr bwMode="white">
          <a:xfrm>
            <a:off x="751943" y="1538477"/>
            <a:ext cx="4533452"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rgbClr val="00338D"/>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16" name="Text Placeholder 16"/>
          <p:cNvSpPr>
            <a:spLocks noGrp="1"/>
          </p:cNvSpPr>
          <p:nvPr>
            <p:ph type="body" sz="quarter" idx="17" hasCustomPrompt="1"/>
          </p:nvPr>
        </p:nvSpPr>
        <p:spPr bwMode="gray">
          <a:xfrm>
            <a:off x="751943" y="5273551"/>
            <a:ext cx="4568294"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17" name="Text Placeholder 16"/>
          <p:cNvSpPr>
            <a:spLocks noGrp="1"/>
          </p:cNvSpPr>
          <p:nvPr>
            <p:ph type="body" sz="quarter" idx="18" hasCustomPrompt="1"/>
          </p:nvPr>
        </p:nvSpPr>
        <p:spPr bwMode="gray">
          <a:xfrm>
            <a:off x="751943" y="5515961"/>
            <a:ext cx="4568294"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43" y="738112"/>
            <a:ext cx="936117" cy="378839"/>
          </a:xfrm>
          <a:prstGeom prst="rect">
            <a:avLst/>
          </a:prstGeom>
        </p:spPr>
      </p:pic>
      <p:sp>
        <p:nvSpPr>
          <p:cNvPr id="19" name="Rectangle 18"/>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Vertical cover layout G1-D</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14457"/>
            <a:ext cx="2025357" cy="1656177"/>
          </a:xfrm>
          <a:prstGeom prst="rect">
            <a:avLst/>
          </a:prstGeom>
        </p:spPr>
      </p:pic>
    </p:spTree>
    <p:extLst>
      <p:ext uri="{BB962C8B-B14F-4D97-AF65-F5344CB8AC3E}">
        <p14:creationId xmlns:p14="http://schemas.microsoft.com/office/powerpoint/2010/main" val="950897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Light singular photo with 10% vertical element">
    <p:bg bwMode="ltGray">
      <p:bgRef idx="1001">
        <a:schemeClr val="bg1"/>
      </p:bgRef>
    </p:bg>
    <p:spTree>
      <p:nvGrpSpPr>
        <p:cNvPr id="1" name=""/>
        <p:cNvGrpSpPr/>
        <p:nvPr/>
      </p:nvGrpSpPr>
      <p:grpSpPr>
        <a:xfrm>
          <a:off x="0" y="0"/>
          <a:ext cx="0" cy="0"/>
          <a:chOff x="0" y="0"/>
          <a:chExt cx="0" cy="0"/>
        </a:xfrm>
      </p:grpSpPr>
      <p:sp>
        <p:nvSpPr>
          <p:cNvPr id="13" name="Picture Placeholder 2"/>
          <p:cNvSpPr>
            <a:spLocks noGrp="1"/>
          </p:cNvSpPr>
          <p:nvPr>
            <p:ph type="pic" sz="quarter" idx="16" hasCustomPrompt="1"/>
          </p:nvPr>
        </p:nvSpPr>
        <p:spPr>
          <a:xfrm>
            <a:off x="914416" y="0"/>
            <a:ext cx="8229584" cy="6858000"/>
          </a:xfrm>
          <a:prstGeom prst="rect">
            <a:avLst/>
          </a:prstGeom>
          <a:solidFill>
            <a:schemeClr val="bg1">
              <a:lumMod val="95000"/>
            </a:schemeClr>
          </a:solidFill>
        </p:spPr>
        <p:txBody>
          <a:bodyPr/>
          <a:lstStyle>
            <a:lvl1pPr marL="0" indent="0" algn="r">
              <a:lnSpc>
                <a:spcPct val="117000"/>
              </a:lnSpc>
              <a:buNone/>
              <a:defRPr sz="1026" baseline="0">
                <a:solidFill>
                  <a:schemeClr val="tx1"/>
                </a:solidFill>
              </a:defRPr>
            </a:lvl1pPr>
          </a:lstStyle>
          <a:p>
            <a:r>
              <a:rPr lang="en-NZ" dirty="0" smtClean="0"/>
              <a:t>Click the icon to add a light ‘singular’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27" name="Rectangle 26"/>
          <p:cNvSpPr/>
          <p:nvPr userDrawn="1"/>
        </p:nvSpPr>
        <p:spPr>
          <a:xfrm>
            <a:off x="0" y="0"/>
            <a:ext cx="914416" cy="6858000"/>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8" name="Text Placeholder 16"/>
          <p:cNvSpPr>
            <a:spLocks noGrp="1"/>
          </p:cNvSpPr>
          <p:nvPr>
            <p:ph type="body" sz="quarter" idx="15" hasCustomPrompt="1"/>
          </p:nvPr>
        </p:nvSpPr>
        <p:spPr bwMode="gray">
          <a:xfrm>
            <a:off x="1286401" y="6007403"/>
            <a:ext cx="4586287"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20" name="Text Placeholder 16"/>
          <p:cNvSpPr>
            <a:spLocks noGrp="1"/>
          </p:cNvSpPr>
          <p:nvPr>
            <p:ph type="body" sz="quarter" idx="14" hasCustomPrompt="1"/>
          </p:nvPr>
        </p:nvSpPr>
        <p:spPr bwMode="gray">
          <a:xfrm>
            <a:off x="1286401" y="4647872"/>
            <a:ext cx="4586286"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21" name="Title 4"/>
          <p:cNvSpPr>
            <a:spLocks noGrp="1"/>
          </p:cNvSpPr>
          <p:nvPr>
            <p:ph type="title" hasCustomPrompt="1"/>
          </p:nvPr>
        </p:nvSpPr>
        <p:spPr bwMode="white">
          <a:xfrm>
            <a:off x="1286401" y="1538477"/>
            <a:ext cx="4586287"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rgbClr val="00338D"/>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22" name="Text Placeholder 16"/>
          <p:cNvSpPr>
            <a:spLocks noGrp="1"/>
          </p:cNvSpPr>
          <p:nvPr>
            <p:ph type="body" sz="quarter" idx="19" hasCustomPrompt="1"/>
          </p:nvPr>
        </p:nvSpPr>
        <p:spPr bwMode="gray">
          <a:xfrm>
            <a:off x="1286401" y="5273551"/>
            <a:ext cx="4586286"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rgbClr val="00338D"/>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23" name="Text Placeholder 16"/>
          <p:cNvSpPr>
            <a:spLocks noGrp="1"/>
          </p:cNvSpPr>
          <p:nvPr>
            <p:ph type="body" sz="quarter" idx="20" hasCustomPrompt="1"/>
          </p:nvPr>
        </p:nvSpPr>
        <p:spPr bwMode="gray">
          <a:xfrm>
            <a:off x="1286401" y="5515961"/>
            <a:ext cx="4586287"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rgbClr val="00338D"/>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8839"/>
          </a:xfrm>
          <a:prstGeom prst="rect">
            <a:avLst/>
          </a:prstGeom>
        </p:spPr>
      </p:pic>
      <p:sp>
        <p:nvSpPr>
          <p:cNvPr id="17" name="Rectangle 16"/>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Singular cover layout G2-A</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4202"/>
            <a:ext cx="2025356" cy="1635668"/>
          </a:xfrm>
          <a:prstGeom prst="rect">
            <a:avLst/>
          </a:prstGeom>
        </p:spPr>
      </p:pic>
    </p:spTree>
    <p:extLst>
      <p:ext uri="{BB962C8B-B14F-4D97-AF65-F5344CB8AC3E}">
        <p14:creationId xmlns:p14="http://schemas.microsoft.com/office/powerpoint/2010/main" val="95527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Dark singular photo with 10% vertical element">
    <p:bg bwMode="ltGray">
      <p:bgRef idx="1001">
        <a:schemeClr val="bg1"/>
      </p:bgRef>
    </p:bg>
    <p:spTree>
      <p:nvGrpSpPr>
        <p:cNvPr id="1" name=""/>
        <p:cNvGrpSpPr/>
        <p:nvPr/>
      </p:nvGrpSpPr>
      <p:grpSpPr>
        <a:xfrm>
          <a:off x="0" y="0"/>
          <a:ext cx="0" cy="0"/>
          <a:chOff x="0" y="0"/>
          <a:chExt cx="0" cy="0"/>
        </a:xfrm>
      </p:grpSpPr>
      <p:sp>
        <p:nvSpPr>
          <p:cNvPr id="28" name="Picture Placeholder 2"/>
          <p:cNvSpPr>
            <a:spLocks noGrp="1"/>
          </p:cNvSpPr>
          <p:nvPr>
            <p:ph type="pic" sz="quarter" idx="18" hasCustomPrompt="1"/>
          </p:nvPr>
        </p:nvSpPr>
        <p:spPr>
          <a:xfrm>
            <a:off x="914416" y="0"/>
            <a:ext cx="8229584" cy="6858000"/>
          </a:xfrm>
          <a:prstGeom prst="rect">
            <a:avLst/>
          </a:prstGeom>
          <a:solidFill>
            <a:schemeClr val="tx1">
              <a:lumMod val="75000"/>
              <a:lumOff val="25000"/>
            </a:schemeClr>
          </a:solidFill>
        </p:spPr>
        <p:txBody>
          <a:bodyPr/>
          <a:lstStyle>
            <a:lvl1pPr marL="0" indent="0" algn="r">
              <a:lnSpc>
                <a:spcPct val="117000"/>
              </a:lnSpc>
              <a:buNone/>
              <a:defRPr sz="1026" baseline="0">
                <a:solidFill>
                  <a:schemeClr val="bg1"/>
                </a:solidFill>
              </a:defRPr>
            </a:lvl1pPr>
          </a:lstStyle>
          <a:p>
            <a:r>
              <a:rPr lang="en-NZ" dirty="0" smtClean="0"/>
              <a:t>Click the icon to add a light ‘singular’ photo on this layout.</a:t>
            </a:r>
            <a:br>
              <a:rPr lang="en-NZ" dirty="0" smtClean="0"/>
            </a:br>
            <a:r>
              <a:rPr lang="en-NZ" dirty="0" smtClean="0"/>
              <a:t>The text and logo on this layout is contained on the slide</a:t>
            </a:r>
            <a:br>
              <a:rPr lang="en-NZ" dirty="0" smtClean="0"/>
            </a:br>
            <a:r>
              <a:rPr lang="en-NZ" dirty="0" smtClean="0"/>
              <a:t>within the presentation (it does not sit on the master).</a:t>
            </a:r>
            <a:br>
              <a:rPr lang="en-NZ" dirty="0" smtClean="0"/>
            </a:br>
            <a:r>
              <a:rPr lang="en-NZ" dirty="0" smtClean="0"/>
              <a:t>Once a photo has been inserted, right click and</a:t>
            </a:r>
            <a:br>
              <a:rPr lang="en-NZ" dirty="0" smtClean="0"/>
            </a:br>
            <a:r>
              <a:rPr lang="en-NZ" dirty="0" smtClean="0"/>
              <a:t>select ‘Send to Back’ to move behind the cover content</a:t>
            </a:r>
          </a:p>
        </p:txBody>
      </p:sp>
      <p:sp>
        <p:nvSpPr>
          <p:cNvPr id="27" name="Rectangle 26"/>
          <p:cNvSpPr/>
          <p:nvPr userDrawn="1"/>
        </p:nvSpPr>
        <p:spPr>
          <a:xfrm>
            <a:off x="0" y="0"/>
            <a:ext cx="914416" cy="6858000"/>
          </a:xfrm>
          <a:prstGeom prst="rect">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5" name="Text Placeholder 16"/>
          <p:cNvSpPr>
            <a:spLocks noGrp="1"/>
          </p:cNvSpPr>
          <p:nvPr>
            <p:ph type="body" sz="quarter" idx="15" hasCustomPrompt="1"/>
          </p:nvPr>
        </p:nvSpPr>
        <p:spPr bwMode="gray">
          <a:xfrm>
            <a:off x="1286401" y="6007403"/>
            <a:ext cx="4586287"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37" name="Text Placeholder 16"/>
          <p:cNvSpPr>
            <a:spLocks noGrp="1"/>
          </p:cNvSpPr>
          <p:nvPr>
            <p:ph type="body" sz="quarter" idx="14" hasCustomPrompt="1"/>
          </p:nvPr>
        </p:nvSpPr>
        <p:spPr bwMode="gray">
          <a:xfrm>
            <a:off x="1286401" y="4647872"/>
            <a:ext cx="4586286"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38" name="Title 4"/>
          <p:cNvSpPr>
            <a:spLocks noGrp="1"/>
          </p:cNvSpPr>
          <p:nvPr>
            <p:ph type="title" hasCustomPrompt="1"/>
          </p:nvPr>
        </p:nvSpPr>
        <p:spPr bwMode="white">
          <a:xfrm>
            <a:off x="1286401" y="1538477"/>
            <a:ext cx="4586287"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39" name="Text Placeholder 16"/>
          <p:cNvSpPr>
            <a:spLocks noGrp="1"/>
          </p:cNvSpPr>
          <p:nvPr>
            <p:ph type="body" sz="quarter" idx="19" hasCustomPrompt="1"/>
          </p:nvPr>
        </p:nvSpPr>
        <p:spPr bwMode="gray">
          <a:xfrm>
            <a:off x="1286401" y="5273551"/>
            <a:ext cx="4586286"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42" name="Text Placeholder 16"/>
          <p:cNvSpPr>
            <a:spLocks noGrp="1"/>
          </p:cNvSpPr>
          <p:nvPr>
            <p:ph type="body" sz="quarter" idx="20" hasCustomPrompt="1"/>
          </p:nvPr>
        </p:nvSpPr>
        <p:spPr bwMode="gray">
          <a:xfrm>
            <a:off x="1286401" y="5515961"/>
            <a:ext cx="4586287"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
        <p:nvSpPr>
          <p:cNvPr id="14" name="Rectangle 13"/>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Singular cover layout G2-B</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0"/>
            <a:ext cx="2025356" cy="1635668"/>
          </a:xfrm>
          <a:prstGeom prst="rect">
            <a:avLst/>
          </a:prstGeom>
        </p:spPr>
      </p:pic>
    </p:spTree>
    <p:extLst>
      <p:ext uri="{BB962C8B-B14F-4D97-AF65-F5344CB8AC3E}">
        <p14:creationId xmlns:p14="http://schemas.microsoft.com/office/powerpoint/2010/main" val="175882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ingular photo with 40% vertical element">
    <p:bg bwMode="ltGray">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2" y="0"/>
            <a:ext cx="3657600" cy="6858000"/>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44" name="Picture Placeholder 2"/>
          <p:cNvSpPr>
            <a:spLocks noGrp="1"/>
          </p:cNvSpPr>
          <p:nvPr>
            <p:ph type="pic" sz="quarter" idx="16" hasCustomPrompt="1"/>
          </p:nvPr>
        </p:nvSpPr>
        <p:spPr>
          <a:xfrm>
            <a:off x="3657600" y="-8467"/>
            <a:ext cx="5486400" cy="6858000"/>
          </a:xfrm>
          <a:prstGeom prst="rect">
            <a:avLst/>
          </a:prstGeom>
          <a:solidFill>
            <a:schemeClr val="bg1">
              <a:lumMod val="95000"/>
            </a:schemeClr>
          </a:solidFill>
        </p:spPr>
        <p:txBody>
          <a:bodyPr/>
          <a:lstStyle>
            <a:lvl1pPr marL="0" indent="0" algn="r">
              <a:lnSpc>
                <a:spcPct val="117000"/>
              </a:lnSpc>
              <a:buNone/>
              <a:defRPr sz="1026" baseline="0">
                <a:solidFill>
                  <a:schemeClr val="tx1"/>
                </a:solidFill>
              </a:defRPr>
            </a:lvl1pPr>
          </a:lstStyle>
          <a:p>
            <a:r>
              <a:rPr lang="en-NZ" dirty="0" smtClean="0"/>
              <a:t>Click the icon to add any ‘singular’ photo on this layout.</a:t>
            </a:r>
          </a:p>
        </p:txBody>
      </p:sp>
      <p:sp>
        <p:nvSpPr>
          <p:cNvPr id="49" name="Text Placeholder 16"/>
          <p:cNvSpPr>
            <a:spLocks noGrp="1"/>
          </p:cNvSpPr>
          <p:nvPr>
            <p:ph type="body" sz="quarter" idx="15" hasCustomPrompt="1"/>
          </p:nvPr>
        </p:nvSpPr>
        <p:spPr bwMode="gray">
          <a:xfrm>
            <a:off x="381001" y="6007403"/>
            <a:ext cx="30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pic>
        <p:nvPicPr>
          <p:cNvPr id="50" name="Picture 4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738112"/>
            <a:ext cx="936117" cy="377524"/>
          </a:xfrm>
          <a:prstGeom prst="rect">
            <a:avLst/>
          </a:prstGeom>
        </p:spPr>
      </p:pic>
      <p:sp>
        <p:nvSpPr>
          <p:cNvPr id="51" name="Text Placeholder 16"/>
          <p:cNvSpPr>
            <a:spLocks noGrp="1"/>
          </p:cNvSpPr>
          <p:nvPr>
            <p:ph type="body" sz="quarter" idx="14" hasCustomPrompt="1"/>
          </p:nvPr>
        </p:nvSpPr>
        <p:spPr bwMode="gray">
          <a:xfrm>
            <a:off x="381001" y="4647872"/>
            <a:ext cx="3060000"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52" name="Title 4"/>
          <p:cNvSpPr>
            <a:spLocks noGrp="1"/>
          </p:cNvSpPr>
          <p:nvPr>
            <p:ph type="title" hasCustomPrompt="1"/>
          </p:nvPr>
        </p:nvSpPr>
        <p:spPr bwMode="white">
          <a:xfrm>
            <a:off x="381001" y="1538477"/>
            <a:ext cx="3060000"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Title</a:t>
            </a:r>
            <a:endParaRPr lang="en-NZ" dirty="0"/>
          </a:p>
        </p:txBody>
      </p:sp>
      <p:sp>
        <p:nvSpPr>
          <p:cNvPr id="53" name="Text Placeholder 16"/>
          <p:cNvSpPr>
            <a:spLocks noGrp="1"/>
          </p:cNvSpPr>
          <p:nvPr>
            <p:ph type="body" sz="quarter" idx="19" hasCustomPrompt="1"/>
          </p:nvPr>
        </p:nvSpPr>
        <p:spPr bwMode="gray">
          <a:xfrm>
            <a:off x="381001" y="5273551"/>
            <a:ext cx="30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54" name="Text Placeholder 16"/>
          <p:cNvSpPr>
            <a:spLocks noGrp="1"/>
          </p:cNvSpPr>
          <p:nvPr>
            <p:ph type="body" sz="quarter" idx="20" hasCustomPrompt="1"/>
          </p:nvPr>
        </p:nvSpPr>
        <p:spPr bwMode="gray">
          <a:xfrm>
            <a:off x="381001" y="5515961"/>
            <a:ext cx="30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sp>
        <p:nvSpPr>
          <p:cNvPr id="14" name="Rectangle 13"/>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Singular cover layout G2-C</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357" y="-1"/>
            <a:ext cx="2025356" cy="1671560"/>
          </a:xfrm>
          <a:prstGeom prst="rect">
            <a:avLst/>
          </a:prstGeom>
        </p:spPr>
      </p:pic>
    </p:spTree>
    <p:extLst>
      <p:ext uri="{BB962C8B-B14F-4D97-AF65-F5344CB8AC3E}">
        <p14:creationId xmlns:p14="http://schemas.microsoft.com/office/powerpoint/2010/main" val="265592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240" userDrawn="1">
          <p15:clr>
            <a:srgbClr val="FBAE40"/>
          </p15:clr>
        </p15:guide>
        <p15:guide id="2" pos="24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wo colours with a 10% vertical element">
    <p:bg bwMode="ltGray">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1" name="Text Placeholder 16"/>
          <p:cNvSpPr>
            <a:spLocks noGrp="1"/>
          </p:cNvSpPr>
          <p:nvPr>
            <p:ph type="body" sz="quarter" idx="15" hasCustomPrompt="1"/>
          </p:nvPr>
        </p:nvSpPr>
        <p:spPr bwMode="gray">
          <a:xfrm>
            <a:off x="1286401" y="6007403"/>
            <a:ext cx="4586287"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27" name="Rectangle 26"/>
          <p:cNvSpPr/>
          <p:nvPr userDrawn="1"/>
        </p:nvSpPr>
        <p:spPr>
          <a:xfrm>
            <a:off x="0" y="0"/>
            <a:ext cx="914416" cy="6858000"/>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41" name="Text Placeholder 16"/>
          <p:cNvSpPr>
            <a:spLocks noGrp="1"/>
          </p:cNvSpPr>
          <p:nvPr>
            <p:ph type="body" sz="quarter" idx="14" hasCustomPrompt="1"/>
          </p:nvPr>
        </p:nvSpPr>
        <p:spPr bwMode="gray">
          <a:xfrm>
            <a:off x="1286401" y="4647872"/>
            <a:ext cx="4586286"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42" name="Title 4"/>
          <p:cNvSpPr>
            <a:spLocks noGrp="1"/>
          </p:cNvSpPr>
          <p:nvPr>
            <p:ph type="title" hasCustomPrompt="1"/>
          </p:nvPr>
        </p:nvSpPr>
        <p:spPr bwMode="white">
          <a:xfrm>
            <a:off x="1286401" y="1538477"/>
            <a:ext cx="4586287"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Click here to change master title style</a:t>
            </a:r>
            <a:endParaRPr lang="en-NZ" dirty="0"/>
          </a:p>
        </p:txBody>
      </p:sp>
      <p:sp>
        <p:nvSpPr>
          <p:cNvPr id="43" name="Text Placeholder 16"/>
          <p:cNvSpPr>
            <a:spLocks noGrp="1"/>
          </p:cNvSpPr>
          <p:nvPr>
            <p:ph type="body" sz="quarter" idx="19" hasCustomPrompt="1"/>
          </p:nvPr>
        </p:nvSpPr>
        <p:spPr bwMode="gray">
          <a:xfrm>
            <a:off x="1286401" y="5273551"/>
            <a:ext cx="4586286"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44" name="Text Placeholder 16"/>
          <p:cNvSpPr>
            <a:spLocks noGrp="1"/>
          </p:cNvSpPr>
          <p:nvPr>
            <p:ph type="body" sz="quarter" idx="20" hasCustomPrompt="1"/>
          </p:nvPr>
        </p:nvSpPr>
        <p:spPr bwMode="gray">
          <a:xfrm>
            <a:off x="1286401" y="5515961"/>
            <a:ext cx="4586287"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sp>
        <p:nvSpPr>
          <p:cNvPr id="14" name="Rectangle 13"/>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No image layout G3-A</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2357" y="-4202"/>
            <a:ext cx="2025356" cy="16356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401" y="738112"/>
            <a:ext cx="936117" cy="377524"/>
          </a:xfrm>
          <a:prstGeom prst="rect">
            <a:avLst/>
          </a:prstGeom>
        </p:spPr>
      </p:pic>
    </p:spTree>
    <p:extLst>
      <p:ext uri="{BB962C8B-B14F-4D97-AF65-F5344CB8AC3E}">
        <p14:creationId xmlns:p14="http://schemas.microsoft.com/office/powerpoint/2010/main" val="339933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37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wo colours with a 40% vertical element">
    <p:bg bwMode="ltGray">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27" name="Rectangle 26"/>
          <p:cNvSpPr/>
          <p:nvPr userDrawn="1"/>
        </p:nvSpPr>
        <p:spPr>
          <a:xfrm>
            <a:off x="-1" y="0"/>
            <a:ext cx="36576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11" name="Text Placeholder 16"/>
          <p:cNvSpPr>
            <a:spLocks noGrp="1"/>
          </p:cNvSpPr>
          <p:nvPr>
            <p:ph type="body" sz="quarter" idx="15" hasCustomPrompt="1"/>
          </p:nvPr>
        </p:nvSpPr>
        <p:spPr bwMode="gray">
          <a:xfrm>
            <a:off x="381001" y="6007403"/>
            <a:ext cx="30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Date</a:t>
            </a:r>
          </a:p>
        </p:txBody>
      </p:sp>
      <p:sp>
        <p:nvSpPr>
          <p:cNvPr id="41" name="Text Placeholder 16"/>
          <p:cNvSpPr>
            <a:spLocks noGrp="1"/>
          </p:cNvSpPr>
          <p:nvPr>
            <p:ph type="body" sz="quarter" idx="14" hasCustomPrompt="1"/>
          </p:nvPr>
        </p:nvSpPr>
        <p:spPr bwMode="gray">
          <a:xfrm>
            <a:off x="381001" y="4647872"/>
            <a:ext cx="3060000" cy="424459"/>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Subtitle goes here</a:t>
            </a:r>
          </a:p>
        </p:txBody>
      </p:sp>
      <p:sp>
        <p:nvSpPr>
          <p:cNvPr id="43" name="Title 4"/>
          <p:cNvSpPr>
            <a:spLocks noGrp="1"/>
          </p:cNvSpPr>
          <p:nvPr>
            <p:ph type="title" hasCustomPrompt="1"/>
          </p:nvPr>
        </p:nvSpPr>
        <p:spPr bwMode="white">
          <a:xfrm>
            <a:off x="381001" y="1538477"/>
            <a:ext cx="3060000" cy="2860996"/>
          </a:xfrm>
          <a:prstGeom prst="rect">
            <a:avLst/>
          </a:prstGeom>
        </p:spPr>
        <p:txBody>
          <a:bodyPr lIns="0" tIns="0" rIns="0" bIns="0" anchor="t" anchorCtr="0">
            <a:noAutofit/>
          </a:bodyPr>
          <a:lstStyle>
            <a:lvl1pPr marL="0" algn="l" defTabSz="342904" rtl="0" eaLnBrk="1" fontAlgn="base" latinLnBrk="0" hangingPunct="1">
              <a:lnSpc>
                <a:spcPct val="72000"/>
              </a:lnSpc>
              <a:spcBef>
                <a:spcPts val="0"/>
              </a:spcBef>
              <a:spcAft>
                <a:spcPct val="0"/>
              </a:spcAft>
              <a:buNone/>
              <a:defRPr lang="en-NZ" sz="9000" b="0" kern="1200" spc="86" baseline="0" dirty="0">
                <a:solidFill>
                  <a:schemeClr val="bg1"/>
                </a:solidFill>
                <a:latin typeface="KPMG Extralight" panose="020B0303030202040204" pitchFamily="34" charset="0"/>
                <a:ea typeface="+mj-ea"/>
                <a:cs typeface="+mj-cs"/>
              </a:defRPr>
            </a:lvl1pPr>
          </a:lstStyle>
          <a:p>
            <a:r>
              <a:rPr lang="en-US" dirty="0" smtClean="0"/>
              <a:t>Title</a:t>
            </a:r>
            <a:endParaRPr lang="en-NZ" dirty="0"/>
          </a:p>
        </p:txBody>
      </p:sp>
      <p:sp>
        <p:nvSpPr>
          <p:cNvPr id="44" name="Text Placeholder 16"/>
          <p:cNvSpPr>
            <a:spLocks noGrp="1"/>
          </p:cNvSpPr>
          <p:nvPr>
            <p:ph type="body" sz="quarter" idx="19" hasCustomPrompt="1"/>
          </p:nvPr>
        </p:nvSpPr>
        <p:spPr bwMode="gray">
          <a:xfrm>
            <a:off x="381001" y="5273551"/>
            <a:ext cx="30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1" baseline="0" dirty="0" smtClean="0">
                <a:solidFill>
                  <a:schemeClr val="bg1"/>
                </a:solidFill>
                <a:latin typeface="+mj-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Presenters Name (Bold)</a:t>
            </a:r>
          </a:p>
        </p:txBody>
      </p:sp>
      <p:sp>
        <p:nvSpPr>
          <p:cNvPr id="45" name="Text Placeholder 16"/>
          <p:cNvSpPr>
            <a:spLocks noGrp="1"/>
          </p:cNvSpPr>
          <p:nvPr>
            <p:ph type="body" sz="quarter" idx="20" hasCustomPrompt="1"/>
          </p:nvPr>
        </p:nvSpPr>
        <p:spPr bwMode="gray">
          <a:xfrm>
            <a:off x="381001" y="5515961"/>
            <a:ext cx="3060000" cy="228610"/>
          </a:xfrm>
          <a:prstGeom prst="rect">
            <a:avLst/>
          </a:prstGeom>
          <a:noFill/>
          <a:ln w="9525">
            <a:noFill/>
            <a:miter lim="800000"/>
            <a:headEnd/>
            <a:tailEnd/>
          </a:ln>
        </p:spPr>
        <p:txBody>
          <a:bodyPr vert="horz" wrap="square" lIns="1800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None/>
              <a:defRPr lang="en-US" sz="1368" b="0" baseline="0" dirty="0" smtClean="0">
                <a:solidFill>
                  <a:schemeClr val="bg1"/>
                </a:solidFill>
                <a:latin typeface="+mn-lt"/>
                <a:ea typeface="+mn-ea"/>
                <a:cs typeface="+mn-cs"/>
              </a:defRPr>
            </a:lvl1pPr>
            <a:lvl2pPr>
              <a:defRPr lang="en-US" sz="1026" b="0" kern="1200" noProof="0" dirty="0" smtClean="0">
                <a:solidFill>
                  <a:schemeClr val="bg1"/>
                </a:solidFill>
                <a:latin typeface="+mn-lt"/>
                <a:ea typeface="+mn-ea"/>
                <a:cs typeface="+mn-cs"/>
              </a:defRPr>
            </a:lvl2pPr>
            <a:lvl3pPr>
              <a:defRPr lang="en-US" sz="1026" b="0" kern="1200" noProof="0" dirty="0" smtClean="0">
                <a:solidFill>
                  <a:schemeClr val="bg1"/>
                </a:solidFill>
                <a:latin typeface="+mn-lt"/>
                <a:ea typeface="+mn-ea"/>
                <a:cs typeface="+mn-cs"/>
              </a:defRPr>
            </a:lvl3pPr>
            <a:lvl4pPr>
              <a:defRPr lang="en-US" sz="1026" b="0" kern="1200" noProof="0" dirty="0" smtClean="0">
                <a:solidFill>
                  <a:schemeClr val="bg1"/>
                </a:solidFill>
                <a:latin typeface="+mn-lt"/>
                <a:ea typeface="+mn-ea"/>
                <a:cs typeface="+mn-cs"/>
              </a:defRPr>
            </a:lvl4pPr>
            <a:lvl5pPr>
              <a:defRPr lang="en-US" sz="1026" b="0" kern="1200" noProof="0" dirty="0" smtClean="0">
                <a:solidFill>
                  <a:schemeClr val="bg1"/>
                </a:solidFill>
                <a:latin typeface="+mn-lt"/>
                <a:ea typeface="+mn-ea"/>
                <a:cs typeface="+mn-cs"/>
              </a:defRPr>
            </a:lvl5pPr>
            <a:lvl6pPr>
              <a:defRPr lang="en-US" sz="1026" b="0" kern="1200" noProof="0" dirty="0" smtClean="0">
                <a:solidFill>
                  <a:schemeClr val="bg1"/>
                </a:solidFill>
                <a:latin typeface="+mn-lt"/>
                <a:ea typeface="+mn-ea"/>
                <a:cs typeface="+mn-cs"/>
              </a:defRPr>
            </a:lvl6pPr>
            <a:lvl7pPr>
              <a:defRPr lang="en-US" sz="1026" b="0" kern="1200" noProof="0" dirty="0" smtClean="0">
                <a:solidFill>
                  <a:schemeClr val="bg1"/>
                </a:solidFill>
                <a:latin typeface="+mn-lt"/>
                <a:ea typeface="+mn-ea"/>
                <a:cs typeface="+mn-cs"/>
              </a:defRPr>
            </a:lvl7pPr>
            <a:lvl8pPr>
              <a:defRPr lang="en-US" sz="1026" b="0" kern="1200" noProof="0" dirty="0" smtClean="0">
                <a:solidFill>
                  <a:schemeClr val="bg1"/>
                </a:solidFill>
                <a:latin typeface="+mn-lt"/>
                <a:ea typeface="+mn-ea"/>
                <a:cs typeface="+mn-cs"/>
              </a:defRPr>
            </a:lvl8pPr>
            <a:lvl9pPr>
              <a:defRPr lang="en-US" sz="1026" b="0" kern="1200" noProof="0" dirty="0" smtClean="0">
                <a:solidFill>
                  <a:schemeClr val="bg1"/>
                </a:solidFill>
                <a:latin typeface="+mn-lt"/>
                <a:ea typeface="+mn-ea"/>
                <a:cs typeface="+mn-cs"/>
              </a:defRPr>
            </a:lvl9pPr>
          </a:lstStyle>
          <a:p>
            <a:pPr lvl="0"/>
            <a:r>
              <a:rPr lang="en-US" dirty="0" smtClean="0"/>
              <a:t>Position, Department (Light)</a:t>
            </a:r>
          </a:p>
        </p:txBody>
      </p:sp>
      <p:sp>
        <p:nvSpPr>
          <p:cNvPr id="14" name="Rectangle 13"/>
          <p:cNvSpPr/>
          <p:nvPr userDrawn="1"/>
        </p:nvSpPr>
        <p:spPr>
          <a:xfrm>
            <a:off x="-2152357" y="1780798"/>
            <a:ext cx="2025357" cy="743026"/>
          </a:xfrm>
          <a:prstGeom prst="rect">
            <a:avLst/>
          </a:prstGeom>
          <a:solidFill>
            <a:srgbClr val="9E3039"/>
          </a:solidFill>
          <a:ln>
            <a:noFill/>
          </a:ln>
          <a:effectLst/>
        </p:spPr>
        <p:style>
          <a:lnRef idx="1">
            <a:schemeClr val="accent1"/>
          </a:lnRef>
          <a:fillRef idx="3">
            <a:schemeClr val="accent1"/>
          </a:fillRef>
          <a:effectRef idx="2">
            <a:schemeClr val="accent1"/>
          </a:effectRef>
          <a:fontRef idx="minor">
            <a:schemeClr val="lt1"/>
          </a:fontRef>
        </p:style>
        <p:txBody>
          <a:bodyPr lIns="91703" tIns="93600" rIns="91703" bIns="93600" rtlCol="0" anchor="t" anchorCtr="0">
            <a:spAutoFit/>
          </a:bodyPr>
          <a:lstStyle/>
          <a:p>
            <a:pPr algn="l"/>
            <a:r>
              <a:rPr lang="en-NZ" sz="1200" b="0" dirty="0" smtClean="0">
                <a:solidFill>
                  <a:schemeClr val="bg1"/>
                </a:solidFill>
              </a:rPr>
              <a:t>No image layout G3-B</a:t>
            </a:r>
          </a:p>
          <a:p>
            <a:pPr algn="l"/>
            <a:r>
              <a:rPr lang="en-NZ" sz="1200" b="0" dirty="0" smtClean="0">
                <a:solidFill>
                  <a:schemeClr val="bg1"/>
                </a:solidFill>
              </a:rPr>
              <a:t>Please refer</a:t>
            </a:r>
            <a:r>
              <a:rPr lang="en-NZ" sz="1200" b="0" baseline="0" dirty="0" smtClean="0">
                <a:solidFill>
                  <a:schemeClr val="bg1"/>
                </a:solidFill>
              </a:rPr>
              <a:t> to ‘The brand recipe’ for more guidance.</a:t>
            </a:r>
            <a:endParaRPr lang="en-NZ" sz="1200" b="0" dirty="0">
              <a:solidFill>
                <a:schemeClr val="bg1"/>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2357" y="-1"/>
            <a:ext cx="2025356" cy="167156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1" y="738112"/>
            <a:ext cx="936117" cy="377524"/>
          </a:xfrm>
          <a:prstGeom prst="rect">
            <a:avLst/>
          </a:prstGeom>
        </p:spPr>
      </p:pic>
    </p:spTree>
    <p:extLst>
      <p:ext uri="{BB962C8B-B14F-4D97-AF65-F5344CB8AC3E}">
        <p14:creationId xmlns:p14="http://schemas.microsoft.com/office/powerpoint/2010/main" val="238182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242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w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7.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4.jpg"/><Relationship Id="rId4" Type="http://schemas.openxmlformats.org/officeDocument/2006/relationships/slideLayout" Target="../slideLayouts/slideLayout26.xml"/><Relationship Id="rId9"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35643386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lnSpc>
          <a:spcPct val="117000"/>
        </a:lnSpc>
        <a:spcBef>
          <a:spcPts val="0"/>
        </a:spcBef>
        <a:buSzPct val="75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lnSpc>
          <a:spcPct val="117000"/>
        </a:lnSpc>
        <a:spcBef>
          <a:spcPts val="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pos="217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45217825"/>
      </p:ext>
    </p:extLst>
  </p:cSld>
  <p:clrMap bg1="lt1" tx1="dk1" bg2="lt2" tx2="dk2" accent1="accent1" accent2="accent2" accent3="accent3" accent4="accent4" accent5="accent5" accent6="accent6" hlink="hlink" folHlink="folHlink"/>
  <p:sldLayoutIdLst>
    <p:sldLayoutId id="2147483742" r:id="rId1"/>
    <p:sldLayoutId id="2147483743"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lnSpc>
          <a:spcPct val="117000"/>
        </a:lnSpc>
        <a:spcBef>
          <a:spcPts val="0"/>
        </a:spcBef>
        <a:buSzPct val="75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lnSpc>
          <a:spcPct val="117000"/>
        </a:lnSpc>
        <a:spcBef>
          <a:spcPts val="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7514084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lnSpc>
          <a:spcPct val="117000"/>
        </a:lnSpc>
        <a:spcBef>
          <a:spcPts val="0"/>
        </a:spcBef>
        <a:buSzPct val="75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lnSpc>
          <a:spcPct val="117000"/>
        </a:lnSpc>
        <a:spcBef>
          <a:spcPts val="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lnSpc>
          <a:spcPct val="117000"/>
        </a:lnSpc>
        <a:spcBef>
          <a:spcPts val="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42" userDrawn="1">
          <p15:clr>
            <a:srgbClr val="F26B43"/>
          </p15:clr>
        </p15:guide>
        <p15:guide id="2" pos="374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2320781669"/>
      </p:ext>
    </p:extLst>
  </p:cSld>
  <p:clrMap bg1="lt1" tx1="dk1" bg2="lt2" tx2="dk2" accent1="accent1" accent2="accent2" accent3="accent3" accent4="accent4" accent5="accent5" accent6="accent6" hlink="hlink" folHlink="folHlink"/>
  <p:sldLayoutIdLst>
    <p:sldLayoutId id="2147483714" r:id="rId1"/>
    <p:sldLayoutId id="2147483715"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spcBef>
          <a:spcPts val="450"/>
        </a:spcBef>
        <a:buSzPct val="75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spcBef>
          <a:spcPts val="45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F26B43"/>
          </p15:clr>
        </p15:guide>
        <p15:guide id="2" pos="853" userDrawn="1">
          <p15:clr>
            <a:srgbClr val="F26B43"/>
          </p15:clr>
        </p15:guide>
        <p15:guide id="3" pos="2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3899245524"/>
      </p:ext>
    </p:extLst>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spcBef>
          <a:spcPts val="450"/>
        </a:spcBef>
        <a:buSzPct val="75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spcBef>
          <a:spcPts val="45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F26B43"/>
          </p15:clr>
        </p15:guide>
        <p15:guide id="2" pos="86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pic>
        <p:nvPicPr>
          <p:cNvPr id="4" name="Picture 3" descr="Prosperity bkgd blue.png"/>
          <p:cNvPicPr>
            <a:picLocks noChangeAspect="1"/>
          </p:cNvPicPr>
          <p:nvPr userDrawn="1"/>
        </p:nvPicPr>
        <p:blipFill>
          <a:blip r:embed="rId3" cstate="email"/>
          <a:stretch>
            <a:fillRect/>
          </a:stretch>
        </p:blipFill>
        <p:spPr>
          <a:xfrm>
            <a:off x="571" y="428"/>
            <a:ext cx="9142858" cy="6857143"/>
          </a:xfrm>
          <a:prstGeom prst="rect">
            <a:avLst/>
          </a:prstGeom>
        </p:spPr>
      </p:pic>
      <p:sp>
        <p:nvSpPr>
          <p:cNvPr id="5" name="Rectangle 4"/>
          <p:cNvSpPr/>
          <p:nvPr userDrawn="1"/>
        </p:nvSpPr>
        <p:spPr bwMode="gray">
          <a:xfrm>
            <a:off x="8253228" y="6466818"/>
            <a:ext cx="433572" cy="220505"/>
          </a:xfrm>
          <a:prstGeom prst="rect">
            <a:avLst/>
          </a:prstGeom>
          <a:ln>
            <a:miter lim="800000"/>
            <a:headEnd/>
            <a:tailEnd/>
          </a:ln>
        </p:spPr>
        <p:txBody>
          <a:bodyPr vert="horz" wrap="square" lIns="0" tIns="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727" kern="1200" noProof="0" smtClean="0">
                <a:solidFill>
                  <a:schemeClr val="bg1"/>
                </a:solidFill>
                <a:latin typeface="+mn-lt"/>
                <a:ea typeface="+mn-ea"/>
                <a:cs typeface="Arial" charset="0"/>
              </a:rPr>
              <a:pPr algn="r" rtl="0" fontAlgn="base">
                <a:spcBef>
                  <a:spcPct val="40000"/>
                </a:spcBef>
                <a:spcAft>
                  <a:spcPct val="0"/>
                </a:spcAft>
              </a:pPr>
              <a:t>‹#›</a:t>
            </a:fld>
            <a:endParaRPr lang="en-GB" sz="727" kern="1200" dirty="0">
              <a:solidFill>
                <a:schemeClr val="bg1"/>
              </a:solidFill>
              <a:latin typeface="+mn-lt"/>
              <a:ea typeface="+mn-ea"/>
              <a:cs typeface="Arial" charset="0"/>
            </a:endParaRPr>
          </a:p>
        </p:txBody>
      </p:sp>
      <p:sp>
        <p:nvSpPr>
          <p:cNvPr id="6" name="Rectangle 5"/>
          <p:cNvSpPr/>
          <p:nvPr userDrawn="1"/>
        </p:nvSpPr>
        <p:spPr bwMode="gray">
          <a:xfrm>
            <a:off x="1317840" y="6466818"/>
            <a:ext cx="3360090" cy="220505"/>
          </a:xfrm>
          <a:prstGeom prst="rect">
            <a:avLst/>
          </a:prstGeom>
          <a:ln>
            <a:miter lim="800000"/>
            <a:headEnd/>
            <a:tailEnd/>
          </a:ln>
        </p:spPr>
        <p:txBody>
          <a:bodyPr vert="horz" wrap="square" lIns="0" tIns="0" rIns="0" bIns="0" numCol="1" anchor="t" anchorCtr="0" compatLnSpc="1">
            <a:prstTxWarp prst="textNoShape">
              <a:avLst/>
            </a:prstTxWarp>
          </a:bodyPr>
          <a:lstStyle/>
          <a:p>
            <a:pPr algn="l" rtl="0" fontAlgn="base">
              <a:lnSpc>
                <a:spcPct val="117000"/>
              </a:lnSpc>
              <a:spcBef>
                <a:spcPct val="40000"/>
              </a:spcBef>
              <a:spcAft>
                <a:spcPct val="0"/>
              </a:spcAft>
            </a:pPr>
            <a:r>
              <a:rPr lang="en-GB" sz="470" kern="1200" noProof="0" dirty="0" smtClean="0">
                <a:solidFill>
                  <a:schemeClr val="bg1"/>
                </a:solidFill>
                <a:latin typeface="+mn-lt"/>
                <a:ea typeface="+mn-ea"/>
                <a:cs typeface="Arial" charset="0"/>
              </a:rPr>
              <a:t>©</a:t>
            </a:r>
            <a:r>
              <a:rPr lang="en-GB" sz="470" kern="1200" baseline="0" noProof="0" dirty="0" smtClean="0">
                <a:solidFill>
                  <a:schemeClr val="bg1"/>
                </a:solidFill>
                <a:latin typeface="+mn-lt"/>
                <a:ea typeface="+mn-ea"/>
                <a:cs typeface="Arial" charset="0"/>
              </a:rPr>
              <a:t> 2016 KPMG, a New Zealand partnership and a member firm of the KPMG network of independent member firms affiliated with KPMG International Cooperative (“KPMG International”), a Swiss entity. All rights reserved.</a:t>
            </a:r>
            <a:endParaRPr lang="en-GB" sz="470" kern="1200" dirty="0">
              <a:solidFill>
                <a:schemeClr val="bg1"/>
              </a:solidFill>
              <a:latin typeface="+mn-lt"/>
              <a:ea typeface="+mn-ea"/>
              <a:cs typeface="Arial" charset="0"/>
            </a:endParaRPr>
          </a:p>
        </p:txBody>
      </p:sp>
      <p:sp>
        <p:nvSpPr>
          <p:cNvPr id="8" name="Title Placeholder 6"/>
          <p:cNvSpPr>
            <a:spLocks noGrp="1"/>
          </p:cNvSpPr>
          <p:nvPr>
            <p:ph type="title"/>
          </p:nvPr>
        </p:nvSpPr>
        <p:spPr>
          <a:xfrm>
            <a:off x="449263" y="500063"/>
            <a:ext cx="8237537" cy="685800"/>
          </a:xfrm>
          <a:prstGeom prst="rect">
            <a:avLst/>
          </a:prstGeom>
        </p:spPr>
        <p:txBody>
          <a:bodyPr vert="horz" lIns="0" tIns="0" rIns="0" bIns="0" rtlCol="0" anchor="t" anchorCtr="0">
            <a:noAutofit/>
          </a:bodyPr>
          <a:lstStyle/>
          <a:p>
            <a:r>
              <a:rPr lang="en-US" dirty="0" smtClean="0"/>
              <a:t>Click to edit Master title style</a:t>
            </a:r>
            <a:endParaRPr lang="en-NZ" dirty="0"/>
          </a:p>
        </p:txBody>
      </p:sp>
      <p:sp>
        <p:nvSpPr>
          <p:cNvPr id="9" name="Text Placeholder 7"/>
          <p:cNvSpPr>
            <a:spLocks noGrp="1"/>
          </p:cNvSpPr>
          <p:nvPr>
            <p:ph type="body" idx="1"/>
          </p:nvPr>
        </p:nvSpPr>
        <p:spPr>
          <a:xfrm>
            <a:off x="449264" y="1582738"/>
            <a:ext cx="3979862" cy="4606925"/>
          </a:xfrm>
          <a:prstGeom prst="rect">
            <a:avLst/>
          </a:prstGeom>
        </p:spPr>
        <p:txBody>
          <a:bodyPr vert="horz" lIns="0" tIns="0" rIns="0" bIns="0" rtlCol="0">
            <a:noAutofit/>
          </a:bodyPr>
          <a:lstStyle/>
          <a:p>
            <a:pPr lvl="0"/>
            <a:r>
              <a:rPr lang="en-US" dirty="0" smtClean="0"/>
              <a:t>Click to edit Master text styles</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261" y="6467096"/>
            <a:ext cx="432054" cy="170072"/>
          </a:xfrm>
          <a:prstGeom prst="rect">
            <a:avLst/>
          </a:prstGeom>
        </p:spPr>
      </p:pic>
    </p:spTree>
    <p:extLst>
      <p:ext uri="{BB962C8B-B14F-4D97-AF65-F5344CB8AC3E}">
        <p14:creationId xmlns:p14="http://schemas.microsoft.com/office/powerpoint/2010/main" val="4154519975"/>
      </p:ext>
    </p:extLst>
  </p:cSld>
  <p:clrMap bg1="lt1" tx1="dk1" bg2="lt2" tx2="dk2" accent1="accent1" accent2="accent2" accent3="accent3" accent4="accent4" accent5="accent5" accent6="accent6" hlink="hlink" folHlink="folHlink"/>
  <p:sldLayoutIdLst>
    <p:sldLayoutId id="2147483764"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342904" rtl="0" eaLnBrk="1" latinLnBrk="0" hangingPunct="1">
        <a:lnSpc>
          <a:spcPct val="72000"/>
        </a:lnSpc>
        <a:spcBef>
          <a:spcPct val="0"/>
        </a:spcBef>
        <a:buNone/>
        <a:defRPr sz="5400" kern="1200" spc="90" baseline="0">
          <a:solidFill>
            <a:schemeClr val="bg1"/>
          </a:solidFill>
          <a:latin typeface="KPMG Extralight" panose="020B0303030202040204" pitchFamily="34" charset="0"/>
          <a:ea typeface="+mj-ea"/>
          <a:cs typeface="+mj-cs"/>
        </a:defRPr>
      </a:lvl1pPr>
    </p:titleStyle>
    <p:bodyStyle>
      <a:lvl1pPr marL="0" indent="0" algn="l" defTabSz="342904" rtl="0" eaLnBrk="1" latinLnBrk="0" hangingPunct="1">
        <a:lnSpc>
          <a:spcPct val="110000"/>
        </a:lnSpc>
        <a:spcBef>
          <a:spcPts val="0"/>
        </a:spcBef>
        <a:spcAft>
          <a:spcPts val="600"/>
        </a:spcAft>
        <a:buSzPct val="75000"/>
        <a:buFont typeface="Arial" panose="020B0604020202020204" pitchFamily="34" charset="0"/>
        <a:buNone/>
        <a:defRPr sz="1800" kern="1200">
          <a:solidFill>
            <a:schemeClr val="bg1"/>
          </a:solidFill>
          <a:latin typeface="+mn-lt"/>
          <a:ea typeface="+mn-ea"/>
          <a:cs typeface="+mn-cs"/>
        </a:defRPr>
      </a:lvl1pPr>
      <a:lvl2pPr marL="324004" indent="-162002" algn="l" defTabSz="342904" rtl="0" eaLnBrk="1" latinLnBrk="0" hangingPunct="1">
        <a:spcBef>
          <a:spcPts val="450"/>
        </a:spcBef>
        <a:buFont typeface="Univers for KPMG" panose="020B0603020202020204" pitchFamily="34" charset="0"/>
        <a:buChar char="–"/>
        <a:defRPr sz="1800" kern="1200">
          <a:solidFill>
            <a:schemeClr val="tx1"/>
          </a:solidFill>
          <a:latin typeface="+mn-lt"/>
          <a:ea typeface="+mn-ea"/>
          <a:cs typeface="+mn-cs"/>
        </a:defRPr>
      </a:lvl2pPr>
      <a:lvl3pPr marL="486007" indent="-162002" algn="l" defTabSz="342904" rtl="0" eaLnBrk="1" latinLnBrk="0" hangingPunct="1">
        <a:spcBef>
          <a:spcPts val="450"/>
        </a:spcBef>
        <a:buFont typeface="Univers for KPMG" panose="020B0603020202020204" pitchFamily="34" charset="0"/>
        <a:buChar char="»"/>
        <a:defRPr sz="1800" kern="1200">
          <a:solidFill>
            <a:schemeClr val="tx1"/>
          </a:solidFill>
          <a:latin typeface="+mn-lt"/>
          <a:ea typeface="+mn-ea"/>
          <a:cs typeface="+mn-cs"/>
        </a:defRPr>
      </a:lvl3pPr>
      <a:lvl4pPr marL="648009" indent="-162002" algn="l" defTabSz="342904" rtl="0" eaLnBrk="1" latinLnBrk="0" hangingPunct="1">
        <a:spcBef>
          <a:spcPts val="450"/>
        </a:spcBef>
        <a:buSzPct val="100000"/>
        <a:buFont typeface="Univers for KPMG" panose="020B0603020202020204" pitchFamily="34" charset="0"/>
        <a:buChar char="·"/>
        <a:defRPr sz="1800" kern="1200">
          <a:solidFill>
            <a:schemeClr val="tx1"/>
          </a:solidFill>
          <a:latin typeface="+mn-lt"/>
          <a:ea typeface="+mn-ea"/>
          <a:cs typeface="+mn-cs"/>
        </a:defRPr>
      </a:lvl4pPr>
      <a:lvl5pPr marL="810011" indent="-162002" algn="l" defTabSz="342904" rtl="0" eaLnBrk="1" latinLnBrk="0" hangingPunct="1">
        <a:spcBef>
          <a:spcPts val="450"/>
        </a:spcBef>
        <a:buFont typeface="Univers for KPMG" panose="020B0603020202020204" pitchFamily="34" charset="0"/>
        <a:buChar char="•"/>
        <a:defRPr sz="180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80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8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8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p15:clr>
            <a:srgbClr val="F26B43"/>
          </p15:clr>
        </p15:guide>
        <p15:guide id="2" pos="8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3" name="Rectangle 2"/>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3461652866"/>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spcBef>
          <a:spcPts val="450"/>
        </a:spcBef>
        <a:buSzPct val="100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spcBef>
          <a:spcPts val="45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bwMode="gray">
          <a:xfrm>
            <a:off x="8253228" y="6466818"/>
            <a:ext cx="433572" cy="220505"/>
          </a:xfrm>
          <a:prstGeom prst="rect">
            <a:avLst/>
          </a:prstGeom>
          <a:ln>
            <a:miter lim="800000"/>
            <a:headEnd/>
            <a:tailEnd/>
          </a:ln>
        </p:spPr>
        <p:txBody>
          <a:bodyPr vert="horz" wrap="square" lIns="0" tIns="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727" kern="1200" noProof="0" smtClean="0">
                <a:solidFill>
                  <a:schemeClr val="tx1"/>
                </a:solidFill>
                <a:latin typeface="+mn-lt"/>
                <a:ea typeface="+mn-ea"/>
                <a:cs typeface="Arial" charset="0"/>
              </a:rPr>
              <a:pPr algn="r" rtl="0" fontAlgn="base">
                <a:spcBef>
                  <a:spcPct val="40000"/>
                </a:spcBef>
                <a:spcAft>
                  <a:spcPct val="0"/>
                </a:spcAft>
              </a:pPr>
              <a:t>‹#›</a:t>
            </a:fld>
            <a:endParaRPr lang="en-GB" sz="727" kern="1200" dirty="0">
              <a:solidFill>
                <a:schemeClr val="tx1"/>
              </a:solidFill>
              <a:latin typeface="+mn-lt"/>
              <a:ea typeface="+mn-ea"/>
              <a:cs typeface="Arial" charset="0"/>
            </a:endParaRPr>
          </a:p>
        </p:txBody>
      </p:sp>
      <p:sp>
        <p:nvSpPr>
          <p:cNvPr id="3" name="Rectangle 2"/>
          <p:cNvSpPr/>
          <p:nvPr userDrawn="1"/>
        </p:nvSpPr>
        <p:spPr bwMode="gray">
          <a:xfrm>
            <a:off x="1317840" y="6466818"/>
            <a:ext cx="3360090" cy="220505"/>
          </a:xfrm>
          <a:prstGeom prst="rect">
            <a:avLst/>
          </a:prstGeom>
          <a:ln>
            <a:miter lim="800000"/>
            <a:headEnd/>
            <a:tailEnd/>
          </a:ln>
        </p:spPr>
        <p:txBody>
          <a:bodyPr vert="horz" wrap="square" lIns="0" tIns="0" rIns="0" bIns="0" numCol="1" anchor="t" anchorCtr="0" compatLnSpc="1">
            <a:prstTxWarp prst="textNoShape">
              <a:avLst/>
            </a:prstTxWarp>
          </a:bodyPr>
          <a:lstStyle/>
          <a:p>
            <a:pPr algn="l" rtl="0" fontAlgn="base">
              <a:lnSpc>
                <a:spcPct val="117000"/>
              </a:lnSpc>
              <a:spcBef>
                <a:spcPct val="40000"/>
              </a:spcBef>
              <a:spcAft>
                <a:spcPct val="0"/>
              </a:spcAft>
            </a:pPr>
            <a:r>
              <a:rPr lang="en-GB" sz="470" kern="1200" noProof="0" dirty="0" smtClean="0">
                <a:solidFill>
                  <a:srgbClr val="666666"/>
                </a:solidFill>
                <a:latin typeface="+mn-lt"/>
                <a:ea typeface="+mn-ea"/>
                <a:cs typeface="Arial" charset="0"/>
              </a:rPr>
              <a:t>©</a:t>
            </a:r>
            <a:r>
              <a:rPr lang="en-GB" sz="470" kern="1200" baseline="0" noProof="0" dirty="0" smtClean="0">
                <a:solidFill>
                  <a:srgbClr val="666666"/>
                </a:solidFill>
                <a:latin typeface="+mn-lt"/>
                <a:ea typeface="+mn-ea"/>
                <a:cs typeface="Arial" charset="0"/>
              </a:rPr>
              <a:t> 2016 KPMG, a New Zealand partnership and a member firm of the KPMG network of independent member firms affiliated with KPMG International Cooperative (“KPMG International”), a Swiss entity. All rights reserved.</a:t>
            </a:r>
            <a:endParaRPr lang="en-GB" sz="470" kern="1200" dirty="0">
              <a:solidFill>
                <a:srgbClr val="666666"/>
              </a:solidFill>
              <a:latin typeface="+mn-lt"/>
              <a:ea typeface="+mn-ea"/>
              <a:cs typeface="Arial" charset="0"/>
            </a:endParaRPr>
          </a:p>
        </p:txBody>
      </p:sp>
      <p:pic>
        <p:nvPicPr>
          <p:cNvPr id="46" name="Picture 4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9260" y="6466818"/>
            <a:ext cx="432054" cy="170350"/>
          </a:xfrm>
          <a:prstGeom prst="rect">
            <a:avLst/>
          </a:prstGeom>
        </p:spPr>
      </p:pic>
      <p:sp>
        <p:nvSpPr>
          <p:cNvPr id="48" name="Rectangle 47"/>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49" name="Rectangle 48"/>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7" name="Title Placeholder 6"/>
          <p:cNvSpPr>
            <a:spLocks noGrp="1"/>
          </p:cNvSpPr>
          <p:nvPr userDrawn="1">
            <p:ph type="title"/>
          </p:nvPr>
        </p:nvSpPr>
        <p:spPr>
          <a:xfrm>
            <a:off x="449263" y="500063"/>
            <a:ext cx="8237537" cy="685800"/>
          </a:xfrm>
          <a:prstGeom prst="rect">
            <a:avLst/>
          </a:prstGeom>
        </p:spPr>
        <p:txBody>
          <a:bodyPr vert="horz" lIns="0" tIns="0" rIns="0" bIns="0" rtlCol="0" anchor="t" anchorCtr="0">
            <a:noAutofit/>
          </a:bodyPr>
          <a:lstStyle/>
          <a:p>
            <a:r>
              <a:rPr lang="en-US" dirty="0" smtClean="0"/>
              <a:t>Click to edit Master title style</a:t>
            </a:r>
            <a:endParaRPr lang="en-NZ" dirty="0"/>
          </a:p>
        </p:txBody>
      </p:sp>
      <p:sp>
        <p:nvSpPr>
          <p:cNvPr id="8" name="Text Placeholder 7"/>
          <p:cNvSpPr>
            <a:spLocks noGrp="1"/>
          </p:cNvSpPr>
          <p:nvPr userDrawn="1">
            <p:ph type="body" idx="1"/>
          </p:nvPr>
        </p:nvSpPr>
        <p:spPr>
          <a:xfrm>
            <a:off x="449264" y="1582738"/>
            <a:ext cx="3979862" cy="4606925"/>
          </a:xfrm>
          <a:prstGeom prst="rect">
            <a:avLst/>
          </a:prstGeom>
        </p:spPr>
        <p:txBody>
          <a:bodyPr vert="horz" lIns="0" tIns="0" rIns="0" bIns="0" rtlCol="0">
            <a:noAutofit/>
          </a:bodyPr>
          <a:lstStyle/>
          <a:p>
            <a:pPr lvl="0"/>
            <a:r>
              <a:rPr lang="en-US" dirty="0" smtClean="0"/>
              <a:t>Click to edit Master text styles</a:t>
            </a:r>
          </a:p>
        </p:txBody>
      </p:sp>
      <p:grpSp>
        <p:nvGrpSpPr>
          <p:cNvPr id="5" name="Group 4"/>
          <p:cNvGrpSpPr/>
          <p:nvPr userDrawn="1"/>
        </p:nvGrpSpPr>
        <p:grpSpPr>
          <a:xfrm>
            <a:off x="9382046" y="124172"/>
            <a:ext cx="1233104" cy="4270462"/>
            <a:chOff x="9382046" y="124172"/>
            <a:chExt cx="1233104" cy="4270462"/>
          </a:xfrm>
        </p:grpSpPr>
        <p:grpSp>
          <p:nvGrpSpPr>
            <p:cNvPr id="13" name="Group 12"/>
            <p:cNvGrpSpPr/>
            <p:nvPr userDrawn="1"/>
          </p:nvGrpSpPr>
          <p:grpSpPr>
            <a:xfrm>
              <a:off x="9382046" y="124172"/>
              <a:ext cx="1233104" cy="1075249"/>
              <a:chOff x="9382046" y="124172"/>
              <a:chExt cx="1233104" cy="1075249"/>
            </a:xfrm>
          </p:grpSpPr>
          <p:sp>
            <p:nvSpPr>
              <p:cNvPr id="33" name="Rectangle 32"/>
              <p:cNvSpPr/>
              <p:nvPr userDrawn="1"/>
            </p:nvSpPr>
            <p:spPr>
              <a:xfrm>
                <a:off x="9384856" y="312859"/>
                <a:ext cx="260116" cy="284584"/>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34" name="Rectangle 33"/>
              <p:cNvSpPr/>
              <p:nvPr userDrawn="1"/>
            </p:nvSpPr>
            <p:spPr>
              <a:xfrm>
                <a:off x="9384856" y="613849"/>
                <a:ext cx="260116" cy="284584"/>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35" name="Rectangle 34"/>
              <p:cNvSpPr/>
              <p:nvPr userDrawn="1"/>
            </p:nvSpPr>
            <p:spPr>
              <a:xfrm>
                <a:off x="9384856" y="914837"/>
                <a:ext cx="260116" cy="284584"/>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6" name="TextBox 5"/>
              <p:cNvSpPr txBox="1"/>
              <p:nvPr userDrawn="1"/>
            </p:nvSpPr>
            <p:spPr>
              <a:xfrm>
                <a:off x="9382046" y="124172"/>
                <a:ext cx="532681" cy="165905"/>
              </a:xfrm>
              <a:prstGeom prst="rect">
                <a:avLst/>
              </a:prstGeom>
              <a:noFill/>
            </p:spPr>
            <p:txBody>
              <a:bodyPr wrap="square" lIns="0" tIns="0" rIns="0" bIns="0" rtlCol="0">
                <a:noAutofit/>
              </a:bodyPr>
              <a:lstStyle/>
              <a:p>
                <a:pPr>
                  <a:lnSpc>
                    <a:spcPct val="117000"/>
                  </a:lnSpc>
                  <a:spcAft>
                    <a:spcPts val="513"/>
                  </a:spcAft>
                </a:pPr>
                <a:r>
                  <a:rPr lang="en-NZ" sz="727" b="1" dirty="0" smtClean="0">
                    <a:latin typeface="+mj-lt"/>
                  </a:rPr>
                  <a:t>Primary</a:t>
                </a:r>
              </a:p>
            </p:txBody>
          </p:sp>
          <p:sp>
            <p:nvSpPr>
              <p:cNvPr id="23" name="TextBox 22"/>
              <p:cNvSpPr txBox="1"/>
              <p:nvPr userDrawn="1"/>
            </p:nvSpPr>
            <p:spPr>
              <a:xfrm>
                <a:off x="9735658" y="326143"/>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KPMG Blue</a:t>
                </a:r>
              </a:p>
            </p:txBody>
          </p:sp>
          <p:sp>
            <p:nvSpPr>
              <p:cNvPr id="24" name="TextBox 23"/>
              <p:cNvSpPr txBox="1"/>
              <p:nvPr userDrawn="1"/>
            </p:nvSpPr>
            <p:spPr>
              <a:xfrm>
                <a:off x="9735658" y="643528"/>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Medium Blue</a:t>
                </a:r>
              </a:p>
            </p:txBody>
          </p:sp>
          <p:sp>
            <p:nvSpPr>
              <p:cNvPr id="25" name="TextBox 24"/>
              <p:cNvSpPr txBox="1"/>
              <p:nvPr userDrawn="1"/>
            </p:nvSpPr>
            <p:spPr>
              <a:xfrm>
                <a:off x="9735658" y="946485"/>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Light Blue</a:t>
                </a:r>
              </a:p>
            </p:txBody>
          </p:sp>
        </p:grpSp>
        <p:grpSp>
          <p:nvGrpSpPr>
            <p:cNvPr id="14" name="Group 13"/>
            <p:cNvGrpSpPr/>
            <p:nvPr userDrawn="1"/>
          </p:nvGrpSpPr>
          <p:grpSpPr>
            <a:xfrm>
              <a:off x="9382046" y="1552400"/>
              <a:ext cx="1233104" cy="1376199"/>
              <a:chOff x="9382046" y="1552400"/>
              <a:chExt cx="1233104" cy="1376199"/>
            </a:xfrm>
          </p:grpSpPr>
          <p:sp>
            <p:nvSpPr>
              <p:cNvPr id="36" name="Rectangle 35"/>
              <p:cNvSpPr/>
              <p:nvPr userDrawn="1"/>
            </p:nvSpPr>
            <p:spPr>
              <a:xfrm>
                <a:off x="9384856" y="1741048"/>
                <a:ext cx="260116" cy="284584"/>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37" name="Rectangle 36"/>
              <p:cNvSpPr/>
              <p:nvPr userDrawn="1"/>
            </p:nvSpPr>
            <p:spPr>
              <a:xfrm>
                <a:off x="9384856" y="2042036"/>
                <a:ext cx="260116" cy="284584"/>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38" name="Rectangle 37"/>
              <p:cNvSpPr/>
              <p:nvPr userDrawn="1"/>
            </p:nvSpPr>
            <p:spPr>
              <a:xfrm>
                <a:off x="9384856" y="2343025"/>
                <a:ext cx="260116" cy="284584"/>
              </a:xfrm>
              <a:prstGeom prst="rect">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39" name="Rectangle 38"/>
              <p:cNvSpPr/>
              <p:nvPr userDrawn="1"/>
            </p:nvSpPr>
            <p:spPr>
              <a:xfrm>
                <a:off x="9384856" y="2644015"/>
                <a:ext cx="260116" cy="284584"/>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26" name="TextBox 25"/>
              <p:cNvSpPr txBox="1"/>
              <p:nvPr userDrawn="1"/>
            </p:nvSpPr>
            <p:spPr>
              <a:xfrm>
                <a:off x="9735658" y="1789090"/>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Violet</a:t>
                </a:r>
              </a:p>
            </p:txBody>
          </p:sp>
          <p:sp>
            <p:nvSpPr>
              <p:cNvPr id="27" name="TextBox 26"/>
              <p:cNvSpPr txBox="1"/>
              <p:nvPr userDrawn="1"/>
            </p:nvSpPr>
            <p:spPr>
              <a:xfrm>
                <a:off x="9735658" y="2063194"/>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Purple</a:t>
                </a:r>
              </a:p>
            </p:txBody>
          </p:sp>
          <p:sp>
            <p:nvSpPr>
              <p:cNvPr id="28" name="TextBox 27"/>
              <p:cNvSpPr txBox="1"/>
              <p:nvPr userDrawn="1"/>
            </p:nvSpPr>
            <p:spPr>
              <a:xfrm>
                <a:off x="9735658" y="2380579"/>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Light Purple</a:t>
                </a:r>
              </a:p>
            </p:txBody>
          </p:sp>
          <p:sp>
            <p:nvSpPr>
              <p:cNvPr id="29" name="TextBox 28"/>
              <p:cNvSpPr txBox="1"/>
              <p:nvPr userDrawn="1"/>
            </p:nvSpPr>
            <p:spPr>
              <a:xfrm>
                <a:off x="9735658" y="2676323"/>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Green</a:t>
                </a:r>
              </a:p>
            </p:txBody>
          </p:sp>
          <p:sp>
            <p:nvSpPr>
              <p:cNvPr id="50" name="TextBox 49"/>
              <p:cNvSpPr txBox="1"/>
              <p:nvPr userDrawn="1"/>
            </p:nvSpPr>
            <p:spPr>
              <a:xfrm>
                <a:off x="9382046" y="1552400"/>
                <a:ext cx="532681" cy="165905"/>
              </a:xfrm>
              <a:prstGeom prst="rect">
                <a:avLst/>
              </a:prstGeom>
              <a:noFill/>
            </p:spPr>
            <p:txBody>
              <a:bodyPr wrap="square" lIns="0" tIns="0" rIns="0" bIns="0" rtlCol="0">
                <a:noAutofit/>
              </a:bodyPr>
              <a:lstStyle/>
              <a:p>
                <a:pPr>
                  <a:lnSpc>
                    <a:spcPct val="117000"/>
                  </a:lnSpc>
                  <a:spcAft>
                    <a:spcPts val="513"/>
                  </a:spcAft>
                </a:pPr>
                <a:r>
                  <a:rPr lang="en-NZ" sz="727" b="1" dirty="0" smtClean="0">
                    <a:latin typeface="+mj-lt"/>
                  </a:rPr>
                  <a:t>Secondary</a:t>
                </a:r>
              </a:p>
            </p:txBody>
          </p:sp>
        </p:grpSp>
        <p:grpSp>
          <p:nvGrpSpPr>
            <p:cNvPr id="15" name="Group 14"/>
            <p:cNvGrpSpPr/>
            <p:nvPr userDrawn="1"/>
          </p:nvGrpSpPr>
          <p:grpSpPr>
            <a:xfrm>
              <a:off x="9382046" y="3289691"/>
              <a:ext cx="1124300" cy="1104943"/>
              <a:chOff x="9382046" y="3289691"/>
              <a:chExt cx="1124300" cy="1104943"/>
            </a:xfrm>
          </p:grpSpPr>
          <p:grpSp>
            <p:nvGrpSpPr>
              <p:cNvPr id="4" name="Group 3"/>
              <p:cNvGrpSpPr/>
              <p:nvPr userDrawn="1"/>
            </p:nvGrpSpPr>
            <p:grpSpPr>
              <a:xfrm>
                <a:off x="9382046" y="3480537"/>
                <a:ext cx="132868" cy="914097"/>
                <a:chOff x="10973439" y="4946170"/>
                <a:chExt cx="234111" cy="1518392"/>
              </a:xfrm>
            </p:grpSpPr>
            <p:sp>
              <p:nvSpPr>
                <p:cNvPr id="40" name="Rectangle 39"/>
                <p:cNvSpPr/>
                <p:nvPr userDrawn="1"/>
              </p:nvSpPr>
              <p:spPr>
                <a:xfrm>
                  <a:off x="10973439" y="4946170"/>
                  <a:ext cx="234111" cy="241466"/>
                </a:xfrm>
                <a:prstGeom prst="rect">
                  <a:avLst/>
                </a:prstGeom>
                <a:solidFill>
                  <a:srgbClr val="00843D"/>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41" name="Rectangle 40"/>
                <p:cNvSpPr/>
                <p:nvPr userDrawn="1"/>
              </p:nvSpPr>
              <p:spPr>
                <a:xfrm>
                  <a:off x="10973439" y="5201555"/>
                  <a:ext cx="234111" cy="241466"/>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42" name="Rectangle 41"/>
                <p:cNvSpPr/>
                <p:nvPr userDrawn="1"/>
              </p:nvSpPr>
              <p:spPr>
                <a:xfrm>
                  <a:off x="10973439" y="5456941"/>
                  <a:ext cx="234111" cy="241466"/>
                </a:xfrm>
                <a:prstGeom prst="rect">
                  <a:avLst/>
                </a:prstGeom>
                <a:solidFill>
                  <a:srgbClr val="FFC72C"/>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43" name="Rectangle 42"/>
                <p:cNvSpPr/>
                <p:nvPr userDrawn="1"/>
              </p:nvSpPr>
              <p:spPr>
                <a:xfrm>
                  <a:off x="10973439" y="5712327"/>
                  <a:ext cx="234111" cy="241466"/>
                </a:xfrm>
                <a:prstGeom prst="rect">
                  <a:avLst/>
                </a:prstGeom>
                <a:solidFill>
                  <a:srgbClr val="F68D2E"/>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44" name="Rectangle 43"/>
                <p:cNvSpPr/>
                <p:nvPr userDrawn="1"/>
              </p:nvSpPr>
              <p:spPr>
                <a:xfrm>
                  <a:off x="10973439" y="5967712"/>
                  <a:ext cx="234111" cy="241466"/>
                </a:xfrm>
                <a:prstGeom prst="rect">
                  <a:avLst/>
                </a:prstGeom>
                <a:solidFill>
                  <a:srgbClr val="BC204B"/>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45" name="Rectangle 44"/>
                <p:cNvSpPr/>
                <p:nvPr userDrawn="1"/>
              </p:nvSpPr>
              <p:spPr>
                <a:xfrm>
                  <a:off x="10973439" y="6223096"/>
                  <a:ext cx="234111" cy="241466"/>
                </a:xfrm>
                <a:prstGeom prst="rect">
                  <a:avLst/>
                </a:prstGeom>
                <a:solidFill>
                  <a:srgbClr val="C6007E"/>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grpSp>
          <p:sp>
            <p:nvSpPr>
              <p:cNvPr id="21" name="TextBox 20"/>
              <p:cNvSpPr txBox="1"/>
              <p:nvPr userDrawn="1"/>
            </p:nvSpPr>
            <p:spPr>
              <a:xfrm>
                <a:off x="9382046" y="3289691"/>
                <a:ext cx="532681" cy="165905"/>
              </a:xfrm>
              <a:prstGeom prst="rect">
                <a:avLst/>
              </a:prstGeom>
              <a:noFill/>
            </p:spPr>
            <p:txBody>
              <a:bodyPr wrap="square" lIns="0" tIns="0" rIns="0" bIns="0" rtlCol="0">
                <a:noAutofit/>
              </a:bodyPr>
              <a:lstStyle/>
              <a:p>
                <a:pPr>
                  <a:lnSpc>
                    <a:spcPct val="117000"/>
                  </a:lnSpc>
                  <a:spcAft>
                    <a:spcPts val="513"/>
                  </a:spcAft>
                </a:pPr>
                <a:r>
                  <a:rPr lang="en-NZ" sz="727" b="1" dirty="0" smtClean="0">
                    <a:latin typeface="+mj-lt"/>
                  </a:rPr>
                  <a:t>Tertiary</a:t>
                </a:r>
              </a:p>
            </p:txBody>
          </p:sp>
          <p:sp>
            <p:nvSpPr>
              <p:cNvPr id="51" name="TextBox 50"/>
              <p:cNvSpPr txBox="1"/>
              <p:nvPr userDrawn="1"/>
            </p:nvSpPr>
            <p:spPr>
              <a:xfrm>
                <a:off x="9626854" y="3496217"/>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Dark Green</a:t>
                </a:r>
              </a:p>
            </p:txBody>
          </p:sp>
          <p:sp>
            <p:nvSpPr>
              <p:cNvPr id="52" name="TextBox 51"/>
              <p:cNvSpPr txBox="1"/>
              <p:nvPr userDrawn="1"/>
            </p:nvSpPr>
            <p:spPr>
              <a:xfrm>
                <a:off x="9626854" y="3651557"/>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Light Green</a:t>
                </a:r>
              </a:p>
            </p:txBody>
          </p:sp>
          <p:sp>
            <p:nvSpPr>
              <p:cNvPr id="53" name="TextBox 52"/>
              <p:cNvSpPr txBox="1"/>
              <p:nvPr userDrawn="1"/>
            </p:nvSpPr>
            <p:spPr>
              <a:xfrm>
                <a:off x="9626854" y="3806897"/>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Yellow</a:t>
                </a:r>
              </a:p>
            </p:txBody>
          </p:sp>
          <p:sp>
            <p:nvSpPr>
              <p:cNvPr id="54" name="TextBox 53"/>
              <p:cNvSpPr txBox="1"/>
              <p:nvPr userDrawn="1"/>
            </p:nvSpPr>
            <p:spPr>
              <a:xfrm>
                <a:off x="9626854" y="3962238"/>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Orange</a:t>
                </a:r>
              </a:p>
            </p:txBody>
          </p:sp>
          <p:sp>
            <p:nvSpPr>
              <p:cNvPr id="55" name="TextBox 54"/>
              <p:cNvSpPr txBox="1"/>
              <p:nvPr userDrawn="1"/>
            </p:nvSpPr>
            <p:spPr>
              <a:xfrm>
                <a:off x="9626854" y="4117578"/>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Red</a:t>
                </a:r>
              </a:p>
            </p:txBody>
          </p:sp>
          <p:sp>
            <p:nvSpPr>
              <p:cNvPr id="56" name="TextBox 55"/>
              <p:cNvSpPr txBox="1"/>
              <p:nvPr userDrawn="1"/>
            </p:nvSpPr>
            <p:spPr>
              <a:xfrm>
                <a:off x="9626854" y="4272919"/>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Pink</a:t>
                </a:r>
              </a:p>
            </p:txBody>
          </p:sp>
        </p:grpSp>
      </p:grpSp>
    </p:spTree>
    <p:extLst>
      <p:ext uri="{BB962C8B-B14F-4D97-AF65-F5344CB8AC3E}">
        <p14:creationId xmlns:p14="http://schemas.microsoft.com/office/powerpoint/2010/main" val="3213041545"/>
      </p:ext>
    </p:extLst>
  </p:cSld>
  <p:clrMap bg1="lt1" tx1="dk1" bg2="lt2" tx2="dk2" accent1="accent1" accent2="accent2" accent3="accent3" accent4="accent4" accent5="accent5" accent6="accent6" hlink="hlink" folHlink="folHlink"/>
  <p:sldLayoutIdLst>
    <p:sldLayoutId id="2147483726" r:id="rId1"/>
    <p:sldLayoutId id="2147483747" r:id="rId2"/>
    <p:sldLayoutId id="2147483748" r:id="rId3"/>
    <p:sldLayoutId id="2147483750" r:id="rId4"/>
    <p:sldLayoutId id="2147483745" r:id="rId5"/>
    <p:sldLayoutId id="2147483751" r:id="rId6"/>
    <p:sldLayoutId id="2147483752" r:id="rId7"/>
    <p:sldLayoutId id="2147483744" r:id="rId8"/>
    <p:sldLayoutId id="2147483749" r:id="rId9"/>
    <p:sldLayoutId id="214748376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342904" rtl="0" eaLnBrk="1" latinLnBrk="0" hangingPunct="1">
        <a:lnSpc>
          <a:spcPct val="72000"/>
        </a:lnSpc>
        <a:spcBef>
          <a:spcPct val="0"/>
        </a:spcBef>
        <a:buNone/>
        <a:defRPr sz="5400" kern="1200" spc="90" baseline="0">
          <a:solidFill>
            <a:srgbClr val="00338D"/>
          </a:solidFill>
          <a:latin typeface="KPMG Extralight" panose="020B0303030202040204" pitchFamily="34" charset="0"/>
          <a:ea typeface="+mj-ea"/>
          <a:cs typeface="+mj-cs"/>
        </a:defRPr>
      </a:lvl1pPr>
    </p:titleStyle>
    <p:bodyStyle>
      <a:lvl1pPr marL="0" indent="0" algn="l" defTabSz="342904" rtl="0" eaLnBrk="1" latinLnBrk="0" hangingPunct="1">
        <a:lnSpc>
          <a:spcPct val="117000"/>
        </a:lnSpc>
        <a:spcBef>
          <a:spcPts val="0"/>
        </a:spcBef>
        <a:spcAft>
          <a:spcPts val="600"/>
        </a:spcAft>
        <a:buSzPct val="100000"/>
        <a:buFontTx/>
        <a:buNone/>
        <a:defRPr sz="1800" kern="1200">
          <a:solidFill>
            <a:srgbClr val="005EB8"/>
          </a:solidFill>
          <a:latin typeface="+mj-lt"/>
          <a:ea typeface="+mn-ea"/>
          <a:cs typeface="+mn-cs"/>
        </a:defRPr>
      </a:lvl1pPr>
      <a:lvl2pPr marL="180975" indent="0" algn="l" defTabSz="342904" rtl="0" eaLnBrk="1" latinLnBrk="0" hangingPunct="1">
        <a:lnSpc>
          <a:spcPct val="117000"/>
        </a:lnSpc>
        <a:spcBef>
          <a:spcPts val="0"/>
        </a:spcBef>
        <a:spcAft>
          <a:spcPts val="600"/>
        </a:spcAft>
        <a:buFontTx/>
        <a:buNone/>
        <a:defRPr sz="1800" kern="1200">
          <a:solidFill>
            <a:srgbClr val="005EB8"/>
          </a:solidFill>
          <a:latin typeface="+mj-lt"/>
          <a:ea typeface="+mn-ea"/>
          <a:cs typeface="+mn-cs"/>
        </a:defRPr>
      </a:lvl2pPr>
      <a:lvl3pPr marL="361950" indent="0" algn="l" defTabSz="342904" rtl="0" eaLnBrk="1" latinLnBrk="0" hangingPunct="1">
        <a:lnSpc>
          <a:spcPct val="117000"/>
        </a:lnSpc>
        <a:spcBef>
          <a:spcPts val="0"/>
        </a:spcBef>
        <a:spcAft>
          <a:spcPts val="600"/>
        </a:spcAft>
        <a:buFontTx/>
        <a:buNone/>
        <a:defRPr sz="1800" kern="1200">
          <a:solidFill>
            <a:srgbClr val="005EB8"/>
          </a:solidFill>
          <a:latin typeface="+mj-lt"/>
          <a:ea typeface="+mn-ea"/>
          <a:cs typeface="+mn-cs"/>
        </a:defRPr>
      </a:lvl3pPr>
      <a:lvl4pPr marL="534988" indent="0" algn="l" defTabSz="342904" rtl="0" eaLnBrk="1" latinLnBrk="0" hangingPunct="1">
        <a:lnSpc>
          <a:spcPct val="117000"/>
        </a:lnSpc>
        <a:spcBef>
          <a:spcPts val="0"/>
        </a:spcBef>
        <a:spcAft>
          <a:spcPts val="600"/>
        </a:spcAft>
        <a:buSzPct val="100000"/>
        <a:buFontTx/>
        <a:buNone/>
        <a:defRPr sz="1800" kern="1200">
          <a:solidFill>
            <a:srgbClr val="005EB8"/>
          </a:solidFill>
          <a:latin typeface="+mj-lt"/>
          <a:ea typeface="+mn-ea"/>
          <a:cs typeface="+mn-cs"/>
        </a:defRPr>
      </a:lvl4pPr>
      <a:lvl5pPr marL="715963" indent="0" algn="l" defTabSz="342904" rtl="0" eaLnBrk="1" latinLnBrk="0" hangingPunct="1">
        <a:lnSpc>
          <a:spcPct val="117000"/>
        </a:lnSpc>
        <a:spcBef>
          <a:spcPts val="0"/>
        </a:spcBef>
        <a:spcAft>
          <a:spcPts val="600"/>
        </a:spcAft>
        <a:buFontTx/>
        <a:buNone/>
        <a:defRPr sz="1800" kern="1200">
          <a:solidFill>
            <a:srgbClr val="005EB8"/>
          </a:solidFill>
          <a:latin typeface="+mj-lt"/>
          <a:ea typeface="+mn-ea"/>
          <a:cs typeface="+mn-cs"/>
        </a:defRPr>
      </a:lvl5pPr>
      <a:lvl6pPr marL="896938" indent="0" algn="l" defTabSz="342904" rtl="0" eaLnBrk="1" latinLnBrk="0" hangingPunct="1">
        <a:lnSpc>
          <a:spcPct val="117000"/>
        </a:lnSpc>
        <a:spcBef>
          <a:spcPts val="0"/>
        </a:spcBef>
        <a:spcAft>
          <a:spcPts val="600"/>
        </a:spcAft>
        <a:buFontTx/>
        <a:buNone/>
        <a:defRPr sz="1800" kern="1200">
          <a:solidFill>
            <a:srgbClr val="005EB8"/>
          </a:solidFill>
          <a:latin typeface="+mj-lt"/>
          <a:ea typeface="+mn-ea"/>
          <a:cs typeface="+mn-cs"/>
        </a:defRPr>
      </a:lvl6pPr>
      <a:lvl7pPr marL="1077913" indent="0" algn="l" defTabSz="342904" rtl="0" eaLnBrk="1" latinLnBrk="0" hangingPunct="1">
        <a:lnSpc>
          <a:spcPct val="117000"/>
        </a:lnSpc>
        <a:spcBef>
          <a:spcPts val="0"/>
        </a:spcBef>
        <a:spcAft>
          <a:spcPts val="600"/>
        </a:spcAft>
        <a:buFontTx/>
        <a:buNone/>
        <a:defRPr sz="1800" kern="1200" baseline="0">
          <a:solidFill>
            <a:srgbClr val="005EB8"/>
          </a:solidFill>
          <a:latin typeface="+mj-lt"/>
          <a:ea typeface="+mn-ea"/>
          <a:cs typeface="+mn-cs"/>
        </a:defRPr>
      </a:lvl7pPr>
      <a:lvl8pPr marL="1258887" indent="0" algn="l" defTabSz="342904" rtl="0" eaLnBrk="1" latinLnBrk="0" hangingPunct="1">
        <a:lnSpc>
          <a:spcPct val="117000"/>
        </a:lnSpc>
        <a:spcBef>
          <a:spcPts val="0"/>
        </a:spcBef>
        <a:spcAft>
          <a:spcPts val="600"/>
        </a:spcAft>
        <a:buFontTx/>
        <a:buNone/>
        <a:defRPr sz="1800" kern="1200" baseline="0">
          <a:solidFill>
            <a:srgbClr val="005EB8"/>
          </a:solidFill>
          <a:latin typeface="+mj-lt"/>
          <a:ea typeface="+mn-ea"/>
          <a:cs typeface="+mn-cs"/>
        </a:defRPr>
      </a:lvl8pPr>
      <a:lvl9pPr marL="1431925" indent="0" algn="l" defTabSz="342904" rtl="0" eaLnBrk="1" latinLnBrk="0" hangingPunct="1">
        <a:spcBef>
          <a:spcPct val="20000"/>
        </a:spcBef>
        <a:buFontTx/>
        <a:buNone/>
        <a:defRPr sz="1800" kern="1200">
          <a:solidFill>
            <a:srgbClr val="005EB8"/>
          </a:solidFill>
          <a:latin typeface="+mj-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97" userDrawn="1">
          <p15:clr>
            <a:srgbClr val="F26B43"/>
          </p15:clr>
        </p15:guide>
        <p15:guide id="2" pos="283" userDrawn="1">
          <p15:clr>
            <a:srgbClr val="F26B43"/>
          </p15:clr>
        </p15:guide>
        <p15:guide id="3" pos="2790" userDrawn="1">
          <p15:clr>
            <a:srgbClr val="F26B43"/>
          </p15:clr>
        </p15:guide>
        <p15:guide id="4" orient="horz" pos="3899" userDrawn="1">
          <p15:clr>
            <a:srgbClr val="F26B43"/>
          </p15:clr>
        </p15:guide>
        <p15:guide id="5" orient="horz" pos="315" userDrawn="1">
          <p15:clr>
            <a:srgbClr val="F26B43"/>
          </p15:clr>
        </p15:guide>
        <p15:guide id="6" orient="horz" pos="747" userDrawn="1">
          <p15:clr>
            <a:srgbClr val="F26B43"/>
          </p15:clr>
        </p15:guide>
        <p15:guide id="7" pos="5472" userDrawn="1">
          <p15:clr>
            <a:srgbClr val="F26B43"/>
          </p15:clr>
        </p15:guide>
        <p15:guide id="8" pos="297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47" name="Picture 4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29261" y="6467096"/>
            <a:ext cx="432054" cy="170072"/>
          </a:xfrm>
          <a:prstGeom prst="rect">
            <a:avLst/>
          </a:prstGeom>
        </p:spPr>
      </p:pic>
      <p:sp>
        <p:nvSpPr>
          <p:cNvPr id="2" name="Rectangle 1"/>
          <p:cNvSpPr/>
          <p:nvPr userDrawn="1"/>
        </p:nvSpPr>
        <p:spPr bwMode="gray">
          <a:xfrm>
            <a:off x="8253228" y="6466818"/>
            <a:ext cx="433572" cy="220505"/>
          </a:xfrm>
          <a:prstGeom prst="rect">
            <a:avLst/>
          </a:prstGeom>
          <a:ln>
            <a:miter lim="800000"/>
            <a:headEnd/>
            <a:tailEnd/>
          </a:ln>
        </p:spPr>
        <p:txBody>
          <a:bodyPr vert="horz" wrap="square" lIns="0" tIns="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727" kern="1200" noProof="0" smtClean="0">
                <a:solidFill>
                  <a:schemeClr val="bg1"/>
                </a:solidFill>
                <a:latin typeface="+mn-lt"/>
                <a:ea typeface="+mn-ea"/>
                <a:cs typeface="Arial" charset="0"/>
              </a:rPr>
              <a:pPr algn="r" rtl="0" fontAlgn="base">
                <a:spcBef>
                  <a:spcPct val="40000"/>
                </a:spcBef>
                <a:spcAft>
                  <a:spcPct val="0"/>
                </a:spcAft>
              </a:pPr>
              <a:t>‹#›</a:t>
            </a:fld>
            <a:endParaRPr lang="en-GB" sz="727" kern="1200" dirty="0">
              <a:solidFill>
                <a:schemeClr val="bg1"/>
              </a:solidFill>
              <a:latin typeface="+mn-lt"/>
              <a:ea typeface="+mn-ea"/>
              <a:cs typeface="Arial" charset="0"/>
            </a:endParaRPr>
          </a:p>
        </p:txBody>
      </p:sp>
      <p:sp>
        <p:nvSpPr>
          <p:cNvPr id="3" name="Rectangle 2"/>
          <p:cNvSpPr/>
          <p:nvPr userDrawn="1"/>
        </p:nvSpPr>
        <p:spPr bwMode="gray">
          <a:xfrm>
            <a:off x="1317840" y="6466818"/>
            <a:ext cx="3360090" cy="220505"/>
          </a:xfrm>
          <a:prstGeom prst="rect">
            <a:avLst/>
          </a:prstGeom>
          <a:ln>
            <a:miter lim="800000"/>
            <a:headEnd/>
            <a:tailEnd/>
          </a:ln>
        </p:spPr>
        <p:txBody>
          <a:bodyPr vert="horz" wrap="square" lIns="0" tIns="0" rIns="0" bIns="0" numCol="1" anchor="t" anchorCtr="0" compatLnSpc="1">
            <a:prstTxWarp prst="textNoShape">
              <a:avLst/>
            </a:prstTxWarp>
          </a:bodyPr>
          <a:lstStyle/>
          <a:p>
            <a:pPr algn="l" rtl="0" fontAlgn="base">
              <a:lnSpc>
                <a:spcPct val="117000"/>
              </a:lnSpc>
              <a:spcBef>
                <a:spcPct val="40000"/>
              </a:spcBef>
              <a:spcAft>
                <a:spcPct val="0"/>
              </a:spcAft>
            </a:pPr>
            <a:r>
              <a:rPr lang="en-GB" sz="470" kern="1200" noProof="0" dirty="0" smtClean="0">
                <a:solidFill>
                  <a:schemeClr val="bg1"/>
                </a:solidFill>
                <a:latin typeface="+mn-lt"/>
                <a:ea typeface="+mn-ea"/>
                <a:cs typeface="Arial" charset="0"/>
              </a:rPr>
              <a:t>©</a:t>
            </a:r>
            <a:r>
              <a:rPr lang="en-GB" sz="470" kern="1200" baseline="0" noProof="0" dirty="0" smtClean="0">
                <a:solidFill>
                  <a:schemeClr val="bg1"/>
                </a:solidFill>
                <a:latin typeface="+mn-lt"/>
                <a:ea typeface="+mn-ea"/>
                <a:cs typeface="Arial" charset="0"/>
              </a:rPr>
              <a:t> 2016 KPMG, a New Zealand partnership and a member firm of the KPMG network of independent member firms affiliated with KPMG International Cooperative (“KPMG International”), a Swiss entity. All rights reserved.</a:t>
            </a:r>
            <a:endParaRPr lang="en-GB" sz="470" kern="1200" dirty="0">
              <a:solidFill>
                <a:schemeClr val="bg1"/>
              </a:solidFill>
              <a:latin typeface="+mn-lt"/>
              <a:ea typeface="+mn-ea"/>
              <a:cs typeface="Arial" charset="0"/>
            </a:endParaRPr>
          </a:p>
        </p:txBody>
      </p:sp>
      <p:sp>
        <p:nvSpPr>
          <p:cNvPr id="48" name="Rectangle 47"/>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49" name="Rectangle 48"/>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7" name="Title Placeholder 6"/>
          <p:cNvSpPr>
            <a:spLocks noGrp="1"/>
          </p:cNvSpPr>
          <p:nvPr>
            <p:ph type="title"/>
          </p:nvPr>
        </p:nvSpPr>
        <p:spPr>
          <a:xfrm>
            <a:off x="449263" y="500063"/>
            <a:ext cx="8237537" cy="685800"/>
          </a:xfrm>
          <a:prstGeom prst="rect">
            <a:avLst/>
          </a:prstGeom>
        </p:spPr>
        <p:txBody>
          <a:bodyPr vert="horz" lIns="0" tIns="0" rIns="0" bIns="0" rtlCol="0" anchor="t" anchorCtr="0">
            <a:noAutofit/>
          </a:bodyPr>
          <a:lstStyle/>
          <a:p>
            <a:r>
              <a:rPr lang="en-US" dirty="0" smtClean="0"/>
              <a:t>Click to edit Master title style</a:t>
            </a:r>
            <a:endParaRPr lang="en-NZ" dirty="0"/>
          </a:p>
        </p:txBody>
      </p:sp>
      <p:sp>
        <p:nvSpPr>
          <p:cNvPr id="8" name="Text Placeholder 7"/>
          <p:cNvSpPr>
            <a:spLocks noGrp="1"/>
          </p:cNvSpPr>
          <p:nvPr>
            <p:ph type="body" idx="1"/>
          </p:nvPr>
        </p:nvSpPr>
        <p:spPr>
          <a:xfrm>
            <a:off x="449264" y="1582738"/>
            <a:ext cx="3979862" cy="4606925"/>
          </a:xfrm>
          <a:prstGeom prst="rect">
            <a:avLst/>
          </a:prstGeom>
        </p:spPr>
        <p:txBody>
          <a:bodyPr vert="horz" lIns="0" tIns="0" rIns="0" bIns="0" rtlCol="0">
            <a:noAutofit/>
          </a:bodyPr>
          <a:lstStyle/>
          <a:p>
            <a:pPr lvl="0"/>
            <a:r>
              <a:rPr lang="en-US" dirty="0" smtClean="0"/>
              <a:t>Click to edit Master text styles</a:t>
            </a:r>
          </a:p>
        </p:txBody>
      </p:sp>
      <p:sp>
        <p:nvSpPr>
          <p:cNvPr id="107" name="Rectangle 106"/>
          <p:cNvSpPr/>
          <p:nvPr userDrawn="1"/>
        </p:nvSpPr>
        <p:spPr>
          <a:xfrm>
            <a:off x="-1846053" y="0"/>
            <a:ext cx="1736143" cy="1785668"/>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l"/>
            <a:r>
              <a:rPr lang="en-NZ" sz="1026" b="0" dirty="0" smtClean="0">
                <a:solidFill>
                  <a:schemeClr val="bg1"/>
                </a:solidFill>
              </a:rPr>
              <a:t>To change the background colour of this slide, right click and choose Format Background. Then choose a Solid fill and pick a Primary or Secondary colour (These can be found in the first 7 colours in the top row of your custom colours).</a:t>
            </a:r>
            <a:endParaRPr lang="en-NZ" sz="1026" b="0" dirty="0">
              <a:solidFill>
                <a:schemeClr val="bg1"/>
              </a:solidFill>
            </a:endParaRPr>
          </a:p>
        </p:txBody>
      </p:sp>
      <p:grpSp>
        <p:nvGrpSpPr>
          <p:cNvPr id="44" name="Group 43"/>
          <p:cNvGrpSpPr/>
          <p:nvPr userDrawn="1"/>
        </p:nvGrpSpPr>
        <p:grpSpPr>
          <a:xfrm>
            <a:off x="9382046" y="124172"/>
            <a:ext cx="1233104" cy="4270462"/>
            <a:chOff x="9382046" y="124172"/>
            <a:chExt cx="1233104" cy="4270462"/>
          </a:xfrm>
        </p:grpSpPr>
        <p:grpSp>
          <p:nvGrpSpPr>
            <p:cNvPr id="45" name="Group 44"/>
            <p:cNvGrpSpPr/>
            <p:nvPr userDrawn="1"/>
          </p:nvGrpSpPr>
          <p:grpSpPr>
            <a:xfrm>
              <a:off x="9382046" y="124172"/>
              <a:ext cx="1233104" cy="1075249"/>
              <a:chOff x="9382046" y="124172"/>
              <a:chExt cx="1233104" cy="1075249"/>
            </a:xfrm>
          </p:grpSpPr>
          <p:sp>
            <p:nvSpPr>
              <p:cNvPr id="109" name="Rectangle 108"/>
              <p:cNvSpPr/>
              <p:nvPr userDrawn="1"/>
            </p:nvSpPr>
            <p:spPr>
              <a:xfrm>
                <a:off x="9384856" y="312859"/>
                <a:ext cx="260116" cy="284584"/>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110" name="Rectangle 109"/>
              <p:cNvSpPr/>
              <p:nvPr userDrawn="1"/>
            </p:nvSpPr>
            <p:spPr>
              <a:xfrm>
                <a:off x="9384856" y="613849"/>
                <a:ext cx="260116" cy="284584"/>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111" name="Rectangle 110"/>
              <p:cNvSpPr/>
              <p:nvPr userDrawn="1"/>
            </p:nvSpPr>
            <p:spPr>
              <a:xfrm>
                <a:off x="9384856" y="914837"/>
                <a:ext cx="260116" cy="284584"/>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112" name="TextBox 111"/>
              <p:cNvSpPr txBox="1"/>
              <p:nvPr userDrawn="1"/>
            </p:nvSpPr>
            <p:spPr>
              <a:xfrm>
                <a:off x="9382046" y="124172"/>
                <a:ext cx="532681" cy="165905"/>
              </a:xfrm>
              <a:prstGeom prst="rect">
                <a:avLst/>
              </a:prstGeom>
              <a:noFill/>
            </p:spPr>
            <p:txBody>
              <a:bodyPr wrap="square" lIns="0" tIns="0" rIns="0" bIns="0" rtlCol="0">
                <a:noAutofit/>
              </a:bodyPr>
              <a:lstStyle/>
              <a:p>
                <a:pPr>
                  <a:lnSpc>
                    <a:spcPct val="117000"/>
                  </a:lnSpc>
                  <a:spcAft>
                    <a:spcPts val="513"/>
                  </a:spcAft>
                </a:pPr>
                <a:r>
                  <a:rPr lang="en-NZ" sz="727" b="1" dirty="0" smtClean="0">
                    <a:latin typeface="+mj-lt"/>
                  </a:rPr>
                  <a:t>Primary</a:t>
                </a:r>
              </a:p>
            </p:txBody>
          </p:sp>
          <p:sp>
            <p:nvSpPr>
              <p:cNvPr id="113" name="TextBox 112"/>
              <p:cNvSpPr txBox="1"/>
              <p:nvPr userDrawn="1"/>
            </p:nvSpPr>
            <p:spPr>
              <a:xfrm>
                <a:off x="9735658" y="326143"/>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KPMG Blue</a:t>
                </a:r>
              </a:p>
            </p:txBody>
          </p:sp>
          <p:sp>
            <p:nvSpPr>
              <p:cNvPr id="114" name="TextBox 113"/>
              <p:cNvSpPr txBox="1"/>
              <p:nvPr userDrawn="1"/>
            </p:nvSpPr>
            <p:spPr>
              <a:xfrm>
                <a:off x="9735658" y="643528"/>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Medium Blue</a:t>
                </a:r>
              </a:p>
            </p:txBody>
          </p:sp>
          <p:sp>
            <p:nvSpPr>
              <p:cNvPr id="115" name="TextBox 114"/>
              <p:cNvSpPr txBox="1"/>
              <p:nvPr userDrawn="1"/>
            </p:nvSpPr>
            <p:spPr>
              <a:xfrm>
                <a:off x="9735658" y="946485"/>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Light Blue</a:t>
                </a:r>
              </a:p>
            </p:txBody>
          </p:sp>
        </p:grpSp>
        <p:grpSp>
          <p:nvGrpSpPr>
            <p:cNvPr id="46" name="Group 45"/>
            <p:cNvGrpSpPr/>
            <p:nvPr userDrawn="1"/>
          </p:nvGrpSpPr>
          <p:grpSpPr>
            <a:xfrm>
              <a:off x="9382046" y="1552400"/>
              <a:ext cx="1233104" cy="1376199"/>
              <a:chOff x="9382046" y="1552400"/>
              <a:chExt cx="1233104" cy="1376199"/>
            </a:xfrm>
          </p:grpSpPr>
          <p:sp>
            <p:nvSpPr>
              <p:cNvPr id="69" name="Rectangle 68"/>
              <p:cNvSpPr/>
              <p:nvPr userDrawn="1"/>
            </p:nvSpPr>
            <p:spPr>
              <a:xfrm>
                <a:off x="9384856" y="1741048"/>
                <a:ext cx="260116" cy="284584"/>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70" name="Rectangle 69"/>
              <p:cNvSpPr/>
              <p:nvPr userDrawn="1"/>
            </p:nvSpPr>
            <p:spPr>
              <a:xfrm>
                <a:off x="9384856" y="2042036"/>
                <a:ext cx="260116" cy="284584"/>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71" name="Rectangle 70"/>
              <p:cNvSpPr/>
              <p:nvPr userDrawn="1"/>
            </p:nvSpPr>
            <p:spPr>
              <a:xfrm>
                <a:off x="9384856" y="2343025"/>
                <a:ext cx="260116" cy="284584"/>
              </a:xfrm>
              <a:prstGeom prst="rect">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72" name="Rectangle 71"/>
              <p:cNvSpPr/>
              <p:nvPr userDrawn="1"/>
            </p:nvSpPr>
            <p:spPr>
              <a:xfrm>
                <a:off x="9384856" y="2644015"/>
                <a:ext cx="260116" cy="284584"/>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73" name="TextBox 72"/>
              <p:cNvSpPr txBox="1"/>
              <p:nvPr userDrawn="1"/>
            </p:nvSpPr>
            <p:spPr>
              <a:xfrm>
                <a:off x="9735658" y="1789090"/>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Violet</a:t>
                </a:r>
              </a:p>
            </p:txBody>
          </p:sp>
          <p:sp>
            <p:nvSpPr>
              <p:cNvPr id="74" name="TextBox 73"/>
              <p:cNvSpPr txBox="1"/>
              <p:nvPr userDrawn="1"/>
            </p:nvSpPr>
            <p:spPr>
              <a:xfrm>
                <a:off x="9735658" y="2063194"/>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Purple</a:t>
                </a:r>
              </a:p>
            </p:txBody>
          </p:sp>
          <p:sp>
            <p:nvSpPr>
              <p:cNvPr id="75" name="TextBox 74"/>
              <p:cNvSpPr txBox="1"/>
              <p:nvPr userDrawn="1"/>
            </p:nvSpPr>
            <p:spPr>
              <a:xfrm>
                <a:off x="9735658" y="2380579"/>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Light Purple</a:t>
                </a:r>
              </a:p>
            </p:txBody>
          </p:sp>
          <p:sp>
            <p:nvSpPr>
              <p:cNvPr id="76" name="TextBox 75"/>
              <p:cNvSpPr txBox="1"/>
              <p:nvPr userDrawn="1"/>
            </p:nvSpPr>
            <p:spPr>
              <a:xfrm>
                <a:off x="9735658" y="2676323"/>
                <a:ext cx="879492" cy="221832"/>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Green</a:t>
                </a:r>
              </a:p>
            </p:txBody>
          </p:sp>
          <p:sp>
            <p:nvSpPr>
              <p:cNvPr id="108" name="TextBox 107"/>
              <p:cNvSpPr txBox="1"/>
              <p:nvPr userDrawn="1"/>
            </p:nvSpPr>
            <p:spPr>
              <a:xfrm>
                <a:off x="9382046" y="1552400"/>
                <a:ext cx="532681" cy="165905"/>
              </a:xfrm>
              <a:prstGeom prst="rect">
                <a:avLst/>
              </a:prstGeom>
              <a:noFill/>
            </p:spPr>
            <p:txBody>
              <a:bodyPr wrap="square" lIns="0" tIns="0" rIns="0" bIns="0" rtlCol="0">
                <a:noAutofit/>
              </a:bodyPr>
              <a:lstStyle/>
              <a:p>
                <a:pPr>
                  <a:lnSpc>
                    <a:spcPct val="117000"/>
                  </a:lnSpc>
                  <a:spcAft>
                    <a:spcPts val="513"/>
                  </a:spcAft>
                </a:pPr>
                <a:r>
                  <a:rPr lang="en-NZ" sz="727" b="1" dirty="0" smtClean="0">
                    <a:latin typeface="+mj-lt"/>
                  </a:rPr>
                  <a:t>Secondary</a:t>
                </a:r>
              </a:p>
            </p:txBody>
          </p:sp>
        </p:grpSp>
        <p:grpSp>
          <p:nvGrpSpPr>
            <p:cNvPr id="50" name="Group 49"/>
            <p:cNvGrpSpPr/>
            <p:nvPr userDrawn="1"/>
          </p:nvGrpSpPr>
          <p:grpSpPr>
            <a:xfrm>
              <a:off x="9382046" y="3289691"/>
              <a:ext cx="1124300" cy="1104943"/>
              <a:chOff x="9382046" y="3289691"/>
              <a:chExt cx="1124300" cy="1104943"/>
            </a:xfrm>
          </p:grpSpPr>
          <p:grpSp>
            <p:nvGrpSpPr>
              <p:cNvPr id="51" name="Group 50"/>
              <p:cNvGrpSpPr/>
              <p:nvPr userDrawn="1"/>
            </p:nvGrpSpPr>
            <p:grpSpPr>
              <a:xfrm>
                <a:off x="9382046" y="3480537"/>
                <a:ext cx="132868" cy="914097"/>
                <a:chOff x="10973439" y="4946170"/>
                <a:chExt cx="234111" cy="1518392"/>
              </a:xfrm>
            </p:grpSpPr>
            <p:sp>
              <p:nvSpPr>
                <p:cNvPr id="63" name="Rectangle 62"/>
                <p:cNvSpPr/>
                <p:nvPr userDrawn="1"/>
              </p:nvSpPr>
              <p:spPr>
                <a:xfrm>
                  <a:off x="10973439" y="4946170"/>
                  <a:ext cx="234111" cy="241466"/>
                </a:xfrm>
                <a:prstGeom prst="rect">
                  <a:avLst/>
                </a:prstGeom>
                <a:solidFill>
                  <a:srgbClr val="00843D"/>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64" name="Rectangle 63"/>
                <p:cNvSpPr/>
                <p:nvPr userDrawn="1"/>
              </p:nvSpPr>
              <p:spPr>
                <a:xfrm>
                  <a:off x="10973439" y="5201555"/>
                  <a:ext cx="234111" cy="241466"/>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65" name="Rectangle 64"/>
                <p:cNvSpPr/>
                <p:nvPr userDrawn="1"/>
              </p:nvSpPr>
              <p:spPr>
                <a:xfrm>
                  <a:off x="10973439" y="5456941"/>
                  <a:ext cx="234111" cy="241466"/>
                </a:xfrm>
                <a:prstGeom prst="rect">
                  <a:avLst/>
                </a:prstGeom>
                <a:solidFill>
                  <a:srgbClr val="FFC72C"/>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66" name="Rectangle 65"/>
                <p:cNvSpPr/>
                <p:nvPr userDrawn="1"/>
              </p:nvSpPr>
              <p:spPr>
                <a:xfrm>
                  <a:off x="10973439" y="5712327"/>
                  <a:ext cx="234111" cy="241466"/>
                </a:xfrm>
                <a:prstGeom prst="rect">
                  <a:avLst/>
                </a:prstGeom>
                <a:solidFill>
                  <a:srgbClr val="F68D2E"/>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67" name="Rectangle 66"/>
                <p:cNvSpPr/>
                <p:nvPr userDrawn="1"/>
              </p:nvSpPr>
              <p:spPr>
                <a:xfrm>
                  <a:off x="10973439" y="5967712"/>
                  <a:ext cx="234111" cy="241466"/>
                </a:xfrm>
                <a:prstGeom prst="rect">
                  <a:avLst/>
                </a:prstGeom>
                <a:solidFill>
                  <a:srgbClr val="BC204B"/>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sp>
              <p:nvSpPr>
                <p:cNvPr id="68" name="Rectangle 67"/>
                <p:cNvSpPr/>
                <p:nvPr userDrawn="1"/>
              </p:nvSpPr>
              <p:spPr>
                <a:xfrm>
                  <a:off x="10973439" y="6223096"/>
                  <a:ext cx="234111" cy="241466"/>
                </a:xfrm>
                <a:prstGeom prst="rect">
                  <a:avLst/>
                </a:prstGeom>
                <a:solidFill>
                  <a:srgbClr val="C6007E"/>
                </a:solidFill>
                <a:ln>
                  <a:no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sz="1539" dirty="0"/>
                </a:p>
              </p:txBody>
            </p:sp>
          </p:grpSp>
          <p:sp>
            <p:nvSpPr>
              <p:cNvPr id="52" name="TextBox 51"/>
              <p:cNvSpPr txBox="1"/>
              <p:nvPr userDrawn="1"/>
            </p:nvSpPr>
            <p:spPr>
              <a:xfrm>
                <a:off x="9382046" y="3289691"/>
                <a:ext cx="532681" cy="165905"/>
              </a:xfrm>
              <a:prstGeom prst="rect">
                <a:avLst/>
              </a:prstGeom>
              <a:noFill/>
            </p:spPr>
            <p:txBody>
              <a:bodyPr wrap="square" lIns="0" tIns="0" rIns="0" bIns="0" rtlCol="0">
                <a:noAutofit/>
              </a:bodyPr>
              <a:lstStyle/>
              <a:p>
                <a:pPr>
                  <a:lnSpc>
                    <a:spcPct val="117000"/>
                  </a:lnSpc>
                  <a:spcAft>
                    <a:spcPts val="513"/>
                  </a:spcAft>
                </a:pPr>
                <a:r>
                  <a:rPr lang="en-NZ" sz="727" b="1" dirty="0" smtClean="0">
                    <a:latin typeface="+mj-lt"/>
                  </a:rPr>
                  <a:t>Tertiary</a:t>
                </a:r>
              </a:p>
            </p:txBody>
          </p:sp>
          <p:sp>
            <p:nvSpPr>
              <p:cNvPr id="53" name="TextBox 52"/>
              <p:cNvSpPr txBox="1"/>
              <p:nvPr userDrawn="1"/>
            </p:nvSpPr>
            <p:spPr>
              <a:xfrm>
                <a:off x="9626854" y="3496217"/>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Dark Green</a:t>
                </a:r>
              </a:p>
            </p:txBody>
          </p:sp>
          <p:sp>
            <p:nvSpPr>
              <p:cNvPr id="54" name="TextBox 53"/>
              <p:cNvSpPr txBox="1"/>
              <p:nvPr userDrawn="1"/>
            </p:nvSpPr>
            <p:spPr>
              <a:xfrm>
                <a:off x="9626854" y="3651557"/>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Light Green</a:t>
                </a:r>
              </a:p>
            </p:txBody>
          </p:sp>
          <p:sp>
            <p:nvSpPr>
              <p:cNvPr id="55" name="TextBox 54"/>
              <p:cNvSpPr txBox="1"/>
              <p:nvPr userDrawn="1"/>
            </p:nvSpPr>
            <p:spPr>
              <a:xfrm>
                <a:off x="9626854" y="3806897"/>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Yellow</a:t>
                </a:r>
              </a:p>
            </p:txBody>
          </p:sp>
          <p:sp>
            <p:nvSpPr>
              <p:cNvPr id="56" name="TextBox 55"/>
              <p:cNvSpPr txBox="1"/>
              <p:nvPr userDrawn="1"/>
            </p:nvSpPr>
            <p:spPr>
              <a:xfrm>
                <a:off x="9626854" y="3962238"/>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Orange</a:t>
                </a:r>
              </a:p>
            </p:txBody>
          </p:sp>
          <p:sp>
            <p:nvSpPr>
              <p:cNvPr id="61" name="TextBox 60"/>
              <p:cNvSpPr txBox="1"/>
              <p:nvPr userDrawn="1"/>
            </p:nvSpPr>
            <p:spPr>
              <a:xfrm>
                <a:off x="9626854" y="4117578"/>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Red</a:t>
                </a:r>
              </a:p>
            </p:txBody>
          </p:sp>
          <p:sp>
            <p:nvSpPr>
              <p:cNvPr id="62" name="TextBox 61"/>
              <p:cNvSpPr txBox="1"/>
              <p:nvPr userDrawn="1"/>
            </p:nvSpPr>
            <p:spPr>
              <a:xfrm>
                <a:off x="9626854" y="4272919"/>
                <a:ext cx="879492" cy="105738"/>
              </a:xfrm>
              <a:prstGeom prst="rect">
                <a:avLst/>
              </a:prstGeom>
              <a:noFill/>
            </p:spPr>
            <p:txBody>
              <a:bodyPr wrap="square" lIns="0" tIns="0" rIns="0" bIns="0" rtlCol="0" anchor="ctr" anchorCtr="0">
                <a:noAutofit/>
              </a:bodyPr>
              <a:lstStyle/>
              <a:p>
                <a:pPr>
                  <a:lnSpc>
                    <a:spcPct val="117000"/>
                  </a:lnSpc>
                  <a:spcAft>
                    <a:spcPts val="513"/>
                  </a:spcAft>
                </a:pPr>
                <a:r>
                  <a:rPr lang="en-NZ" sz="727" b="0" dirty="0" smtClean="0">
                    <a:latin typeface="+mn-lt"/>
                  </a:rPr>
                  <a:t>Pink</a:t>
                </a:r>
              </a:p>
            </p:txBody>
          </p:sp>
        </p:grpSp>
      </p:grpSp>
      <p:pic>
        <p:nvPicPr>
          <p:cNvPr id="57" name="Picture 5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62200" y="1903112"/>
            <a:ext cx="1735200" cy="3664334"/>
          </a:xfrm>
          <a:prstGeom prst="rect">
            <a:avLst/>
          </a:prstGeom>
        </p:spPr>
      </p:pic>
      <p:sp>
        <p:nvSpPr>
          <p:cNvPr id="58" name="Rectangle 57"/>
          <p:cNvSpPr/>
          <p:nvPr userDrawn="1"/>
        </p:nvSpPr>
        <p:spPr>
          <a:xfrm>
            <a:off x="-1940011" y="3459892"/>
            <a:ext cx="1334530" cy="19770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703" tIns="45852" rIns="91703" bIns="45852" rtlCol="0" anchor="ctr"/>
          <a:lstStyle/>
          <a:p>
            <a:pPr algn="ctr"/>
            <a:endParaRPr lang="en-NZ"/>
          </a:p>
        </p:txBody>
      </p:sp>
    </p:spTree>
    <p:extLst>
      <p:ext uri="{BB962C8B-B14F-4D97-AF65-F5344CB8AC3E}">
        <p14:creationId xmlns:p14="http://schemas.microsoft.com/office/powerpoint/2010/main" val="388773977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8" r:id="rId4"/>
    <p:sldLayoutId id="2147483759" r:id="rId5"/>
    <p:sldLayoutId id="2147483761" r:id="rId6"/>
    <p:sldLayoutId id="2147483762"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342904" rtl="0" eaLnBrk="1" latinLnBrk="0" hangingPunct="1">
        <a:lnSpc>
          <a:spcPct val="72000"/>
        </a:lnSpc>
        <a:spcBef>
          <a:spcPct val="0"/>
        </a:spcBef>
        <a:buNone/>
        <a:defRPr sz="5400" kern="1200" spc="90" baseline="0">
          <a:solidFill>
            <a:schemeClr val="bg1"/>
          </a:solidFill>
          <a:latin typeface="KPMG Extralight" panose="020B0303030202040204" pitchFamily="34" charset="0"/>
          <a:ea typeface="+mj-ea"/>
          <a:cs typeface="+mj-cs"/>
        </a:defRPr>
      </a:lvl1pPr>
    </p:titleStyle>
    <p:bodyStyle>
      <a:lvl1pPr marL="0" indent="0" algn="l" defTabSz="342904" rtl="0" eaLnBrk="1" latinLnBrk="0" hangingPunct="1">
        <a:lnSpc>
          <a:spcPct val="117000"/>
        </a:lnSpc>
        <a:spcBef>
          <a:spcPts val="0"/>
        </a:spcBef>
        <a:spcAft>
          <a:spcPts val="600"/>
        </a:spcAft>
        <a:buSzPct val="100000"/>
        <a:buFontTx/>
        <a:buNone/>
        <a:defRPr sz="1800" kern="1200">
          <a:solidFill>
            <a:schemeClr val="bg1"/>
          </a:solidFill>
          <a:latin typeface="+mj-lt"/>
          <a:ea typeface="+mn-ea"/>
          <a:cs typeface="+mn-cs"/>
        </a:defRPr>
      </a:lvl1pPr>
      <a:lvl2pPr marL="180975" indent="0" algn="l" defTabSz="342904" rtl="0" eaLnBrk="1" latinLnBrk="0" hangingPunct="1">
        <a:lnSpc>
          <a:spcPct val="117000"/>
        </a:lnSpc>
        <a:spcBef>
          <a:spcPts val="0"/>
        </a:spcBef>
        <a:spcAft>
          <a:spcPts val="600"/>
        </a:spcAft>
        <a:buFontTx/>
        <a:buNone/>
        <a:defRPr sz="1800" kern="1200">
          <a:solidFill>
            <a:schemeClr val="bg1"/>
          </a:solidFill>
          <a:latin typeface="+mj-lt"/>
          <a:ea typeface="+mn-ea"/>
          <a:cs typeface="+mn-cs"/>
        </a:defRPr>
      </a:lvl2pPr>
      <a:lvl3pPr marL="361950" indent="0" algn="l" defTabSz="342904" rtl="0" eaLnBrk="1" latinLnBrk="0" hangingPunct="1">
        <a:lnSpc>
          <a:spcPct val="117000"/>
        </a:lnSpc>
        <a:spcBef>
          <a:spcPts val="0"/>
        </a:spcBef>
        <a:spcAft>
          <a:spcPts val="600"/>
        </a:spcAft>
        <a:buFontTx/>
        <a:buNone/>
        <a:defRPr sz="1800" kern="1200">
          <a:solidFill>
            <a:schemeClr val="bg1"/>
          </a:solidFill>
          <a:latin typeface="+mj-lt"/>
          <a:ea typeface="+mn-ea"/>
          <a:cs typeface="+mn-cs"/>
        </a:defRPr>
      </a:lvl3pPr>
      <a:lvl4pPr marL="534988" indent="0" algn="l" defTabSz="342904" rtl="0" eaLnBrk="1" latinLnBrk="0" hangingPunct="1">
        <a:lnSpc>
          <a:spcPct val="117000"/>
        </a:lnSpc>
        <a:spcBef>
          <a:spcPts val="0"/>
        </a:spcBef>
        <a:spcAft>
          <a:spcPts val="600"/>
        </a:spcAft>
        <a:buSzPct val="100000"/>
        <a:buFontTx/>
        <a:buNone/>
        <a:defRPr sz="1800" kern="1200">
          <a:solidFill>
            <a:schemeClr val="bg1"/>
          </a:solidFill>
          <a:latin typeface="+mj-lt"/>
          <a:ea typeface="+mn-ea"/>
          <a:cs typeface="+mn-cs"/>
        </a:defRPr>
      </a:lvl4pPr>
      <a:lvl5pPr marL="715963" indent="0" algn="l" defTabSz="342904" rtl="0" eaLnBrk="1" latinLnBrk="0" hangingPunct="1">
        <a:lnSpc>
          <a:spcPct val="117000"/>
        </a:lnSpc>
        <a:spcBef>
          <a:spcPts val="0"/>
        </a:spcBef>
        <a:spcAft>
          <a:spcPts val="600"/>
        </a:spcAft>
        <a:buFontTx/>
        <a:buNone/>
        <a:defRPr sz="1800" kern="1200">
          <a:solidFill>
            <a:schemeClr val="bg1"/>
          </a:solidFill>
          <a:latin typeface="+mj-lt"/>
          <a:ea typeface="+mn-ea"/>
          <a:cs typeface="+mn-cs"/>
        </a:defRPr>
      </a:lvl5pPr>
      <a:lvl6pPr marL="896938" indent="0" algn="l" defTabSz="342904" rtl="0" eaLnBrk="1" latinLnBrk="0" hangingPunct="1">
        <a:lnSpc>
          <a:spcPct val="117000"/>
        </a:lnSpc>
        <a:spcBef>
          <a:spcPts val="0"/>
        </a:spcBef>
        <a:spcAft>
          <a:spcPts val="600"/>
        </a:spcAft>
        <a:buFontTx/>
        <a:buNone/>
        <a:defRPr sz="1800" kern="1200">
          <a:solidFill>
            <a:schemeClr val="bg1"/>
          </a:solidFill>
          <a:latin typeface="+mj-lt"/>
          <a:ea typeface="+mn-ea"/>
          <a:cs typeface="+mn-cs"/>
        </a:defRPr>
      </a:lvl6pPr>
      <a:lvl7pPr marL="1077913" indent="0" algn="l" defTabSz="342904" rtl="0" eaLnBrk="1" latinLnBrk="0" hangingPunct="1">
        <a:lnSpc>
          <a:spcPct val="117000"/>
        </a:lnSpc>
        <a:spcBef>
          <a:spcPts val="0"/>
        </a:spcBef>
        <a:spcAft>
          <a:spcPts val="600"/>
        </a:spcAft>
        <a:buFontTx/>
        <a:buNone/>
        <a:defRPr sz="1800" kern="1200" baseline="0">
          <a:solidFill>
            <a:schemeClr val="bg1"/>
          </a:solidFill>
          <a:latin typeface="+mj-lt"/>
          <a:ea typeface="+mn-ea"/>
          <a:cs typeface="+mn-cs"/>
        </a:defRPr>
      </a:lvl7pPr>
      <a:lvl8pPr marL="1258887" indent="0" algn="l" defTabSz="342904" rtl="0" eaLnBrk="1" latinLnBrk="0" hangingPunct="1">
        <a:lnSpc>
          <a:spcPct val="117000"/>
        </a:lnSpc>
        <a:spcBef>
          <a:spcPts val="0"/>
        </a:spcBef>
        <a:spcAft>
          <a:spcPts val="600"/>
        </a:spcAft>
        <a:buFontTx/>
        <a:buNone/>
        <a:defRPr sz="1800" kern="1200" baseline="0">
          <a:solidFill>
            <a:schemeClr val="bg1"/>
          </a:solidFill>
          <a:latin typeface="+mj-lt"/>
          <a:ea typeface="+mn-ea"/>
          <a:cs typeface="+mn-cs"/>
        </a:defRPr>
      </a:lvl8pPr>
      <a:lvl9pPr marL="1431925" indent="0" algn="l" defTabSz="342904" rtl="0" eaLnBrk="1" latinLnBrk="0" hangingPunct="1">
        <a:spcBef>
          <a:spcPct val="20000"/>
        </a:spcBef>
        <a:buFontTx/>
        <a:buNone/>
        <a:defRPr sz="1800" kern="1200">
          <a:solidFill>
            <a:schemeClr val="bg1"/>
          </a:solidFill>
          <a:latin typeface="+mj-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97">
          <p15:clr>
            <a:srgbClr val="F26B43"/>
          </p15:clr>
        </p15:guide>
        <p15:guide id="2" pos="283">
          <p15:clr>
            <a:srgbClr val="F26B43"/>
          </p15:clr>
        </p15:guide>
        <p15:guide id="3" pos="2790">
          <p15:clr>
            <a:srgbClr val="F26B43"/>
          </p15:clr>
        </p15:guide>
        <p15:guide id="4" orient="horz" pos="3899">
          <p15:clr>
            <a:srgbClr val="F26B43"/>
          </p15:clr>
        </p15:guide>
        <p15:guide id="5" orient="horz" pos="315">
          <p15:clr>
            <a:srgbClr val="F26B43"/>
          </p15:clr>
        </p15:guide>
        <p15:guide id="6" orient="horz" pos="747">
          <p15:clr>
            <a:srgbClr val="F26B43"/>
          </p15:clr>
        </p15:guide>
        <p15:guide id="7" pos="5472">
          <p15:clr>
            <a:srgbClr val="F26B43"/>
          </p15:clr>
        </p15:guide>
        <p15:guide id="8" pos="2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8" name="Rectangle 47"/>
          <p:cNvSpPr/>
          <p:nvPr userDrawn="1"/>
        </p:nvSpPr>
        <p:spPr>
          <a:xfrm>
            <a:off x="10605228"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
        <p:nvSpPr>
          <p:cNvPr id="49" name="Rectangle 48"/>
          <p:cNvSpPr/>
          <p:nvPr userDrawn="1"/>
        </p:nvSpPr>
        <p:spPr>
          <a:xfrm>
            <a:off x="-1851325" y="1"/>
            <a:ext cx="135657" cy="118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8428" tIns="39214" rIns="78428" bIns="39214" rtlCol="0" anchor="ctr"/>
          <a:lstStyle/>
          <a:p>
            <a:pPr algn="ctr"/>
            <a:endParaRPr lang="en-NZ" sz="1539" dirty="0"/>
          </a:p>
        </p:txBody>
      </p:sp>
    </p:spTree>
    <p:extLst>
      <p:ext uri="{BB962C8B-B14F-4D97-AF65-F5344CB8AC3E}">
        <p14:creationId xmlns:p14="http://schemas.microsoft.com/office/powerpoint/2010/main" val="14824729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28" r:id="rId3"/>
    <p:sldLayoutId id="2147483731" r:id="rId4"/>
    <p:sldLayoutId id="2147483732" r:id="rId5"/>
    <p:sldLayoutId id="2147483733" r:id="rId6"/>
    <p:sldLayoutId id="2147483734" r:id="rId7"/>
    <p:sldLayoutId id="2147483735"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342904" rtl="0" eaLnBrk="1" latinLnBrk="0" hangingPunct="1">
        <a:spcBef>
          <a:spcPct val="0"/>
        </a:spcBef>
        <a:buNone/>
        <a:defRPr sz="3300" kern="1200">
          <a:solidFill>
            <a:schemeClr val="tx1"/>
          </a:solidFill>
          <a:latin typeface="+mj-lt"/>
          <a:ea typeface="+mj-ea"/>
          <a:cs typeface="+mj-cs"/>
        </a:defRPr>
      </a:lvl1pPr>
    </p:titleStyle>
    <p:bodyStyle>
      <a:lvl1pPr marL="162002" indent="-162002" algn="l" defTabSz="342904" rtl="0" eaLnBrk="1" latinLnBrk="0" hangingPunct="1">
        <a:spcBef>
          <a:spcPts val="450"/>
        </a:spcBef>
        <a:buSzPct val="100000"/>
        <a:buFont typeface="Arial" panose="020B0604020202020204" pitchFamily="34" charset="0"/>
        <a:buChar char="•"/>
        <a:defRPr sz="1050" kern="1200">
          <a:solidFill>
            <a:schemeClr val="tx1"/>
          </a:solidFill>
          <a:latin typeface="+mn-lt"/>
          <a:ea typeface="+mn-ea"/>
          <a:cs typeface="+mn-cs"/>
        </a:defRPr>
      </a:lvl1pPr>
      <a:lvl2pPr marL="324004"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2pPr>
      <a:lvl3pPr marL="486007"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3pPr>
      <a:lvl4pPr marL="648009" indent="-162002" algn="l" defTabSz="342904" rtl="0" eaLnBrk="1" latinLnBrk="0" hangingPunct="1">
        <a:spcBef>
          <a:spcPts val="450"/>
        </a:spcBef>
        <a:buSzPct val="100000"/>
        <a:buFont typeface="Univers for KPMG" panose="020B0603020202020204" pitchFamily="34" charset="0"/>
        <a:buChar char="·"/>
        <a:defRPr sz="1050" kern="1200">
          <a:solidFill>
            <a:schemeClr val="tx1"/>
          </a:solidFill>
          <a:latin typeface="+mn-lt"/>
          <a:ea typeface="+mn-ea"/>
          <a:cs typeface="+mn-cs"/>
        </a:defRPr>
      </a:lvl4pPr>
      <a:lvl5pPr marL="810011"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5pPr>
      <a:lvl6pPr marL="972013" indent="-162002" algn="l" defTabSz="342904" rtl="0" eaLnBrk="1" latinLnBrk="0" hangingPunct="1">
        <a:spcBef>
          <a:spcPts val="450"/>
        </a:spcBef>
        <a:buFont typeface="Univers for KPMG" panose="020B0603020202020204" pitchFamily="34" charset="0"/>
        <a:buChar char="–"/>
        <a:defRPr sz="1050" kern="1200">
          <a:solidFill>
            <a:schemeClr val="tx1"/>
          </a:solidFill>
          <a:latin typeface="+mn-lt"/>
          <a:ea typeface="+mn-ea"/>
          <a:cs typeface="+mn-cs"/>
        </a:defRPr>
      </a:lvl6pPr>
      <a:lvl7pPr marL="2228881" indent="-171452" algn="l" defTabSz="342904" rtl="0" eaLnBrk="1" latinLnBrk="0" hangingPunct="1">
        <a:spcBef>
          <a:spcPct val="20000"/>
        </a:spcBef>
        <a:buFont typeface="Arial"/>
        <a:buChar char="•"/>
        <a:defRPr sz="1500" kern="1200">
          <a:solidFill>
            <a:schemeClr val="tx1"/>
          </a:solidFill>
          <a:latin typeface="+mn-lt"/>
          <a:ea typeface="+mn-ea"/>
          <a:cs typeface="+mn-cs"/>
        </a:defRPr>
      </a:lvl7pPr>
      <a:lvl8pPr marL="2571786" indent="-171452" algn="l" defTabSz="342904" rtl="0" eaLnBrk="1" latinLnBrk="0" hangingPunct="1">
        <a:spcBef>
          <a:spcPct val="20000"/>
        </a:spcBef>
        <a:buFont typeface="Arial"/>
        <a:buChar char="•"/>
        <a:defRPr sz="1500" kern="1200">
          <a:solidFill>
            <a:schemeClr val="tx1"/>
          </a:solidFill>
          <a:latin typeface="+mn-lt"/>
          <a:ea typeface="+mn-ea"/>
          <a:cs typeface="+mn-cs"/>
        </a:defRPr>
      </a:lvl8pPr>
      <a:lvl9pPr marL="2914690" indent="-171452" algn="l" defTabSz="34290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4" rtl="0" eaLnBrk="1" latinLnBrk="0" hangingPunct="1">
        <a:defRPr sz="1350" kern="1200">
          <a:solidFill>
            <a:schemeClr val="tx1"/>
          </a:solidFill>
          <a:latin typeface="+mn-lt"/>
          <a:ea typeface="+mn-ea"/>
          <a:cs typeface="+mn-cs"/>
        </a:defRPr>
      </a:lvl1pPr>
      <a:lvl2pPr marL="342904" algn="l" defTabSz="342904" rtl="0" eaLnBrk="1" latinLnBrk="0" hangingPunct="1">
        <a:defRPr sz="1350" kern="1200">
          <a:solidFill>
            <a:schemeClr val="tx1"/>
          </a:solidFill>
          <a:latin typeface="+mn-lt"/>
          <a:ea typeface="+mn-ea"/>
          <a:cs typeface="+mn-cs"/>
        </a:defRPr>
      </a:lvl2pPr>
      <a:lvl3pPr marL="685810" algn="l" defTabSz="342904" rtl="0" eaLnBrk="1" latinLnBrk="0" hangingPunct="1">
        <a:defRPr sz="1350" kern="1200">
          <a:solidFill>
            <a:schemeClr val="tx1"/>
          </a:solidFill>
          <a:latin typeface="+mn-lt"/>
          <a:ea typeface="+mn-ea"/>
          <a:cs typeface="+mn-cs"/>
        </a:defRPr>
      </a:lvl3pPr>
      <a:lvl4pPr marL="1028714" algn="l" defTabSz="342904" rtl="0" eaLnBrk="1" latinLnBrk="0" hangingPunct="1">
        <a:defRPr sz="1350" kern="1200">
          <a:solidFill>
            <a:schemeClr val="tx1"/>
          </a:solidFill>
          <a:latin typeface="+mn-lt"/>
          <a:ea typeface="+mn-ea"/>
          <a:cs typeface="+mn-cs"/>
        </a:defRPr>
      </a:lvl4pPr>
      <a:lvl5pPr marL="1371619" algn="l" defTabSz="342904" rtl="0" eaLnBrk="1" latinLnBrk="0" hangingPunct="1">
        <a:defRPr sz="1350" kern="1200">
          <a:solidFill>
            <a:schemeClr val="tx1"/>
          </a:solidFill>
          <a:latin typeface="+mn-lt"/>
          <a:ea typeface="+mn-ea"/>
          <a:cs typeface="+mn-cs"/>
        </a:defRPr>
      </a:lvl5pPr>
      <a:lvl6pPr marL="1714524" algn="l" defTabSz="342904" rtl="0" eaLnBrk="1" latinLnBrk="0" hangingPunct="1">
        <a:defRPr sz="1350" kern="1200">
          <a:solidFill>
            <a:schemeClr val="tx1"/>
          </a:solidFill>
          <a:latin typeface="+mn-lt"/>
          <a:ea typeface="+mn-ea"/>
          <a:cs typeface="+mn-cs"/>
        </a:defRPr>
      </a:lvl6pPr>
      <a:lvl7pPr marL="2057428" algn="l" defTabSz="342904" rtl="0" eaLnBrk="1" latinLnBrk="0" hangingPunct="1">
        <a:defRPr sz="1350" kern="1200">
          <a:solidFill>
            <a:schemeClr val="tx1"/>
          </a:solidFill>
          <a:latin typeface="+mn-lt"/>
          <a:ea typeface="+mn-ea"/>
          <a:cs typeface="+mn-cs"/>
        </a:defRPr>
      </a:lvl7pPr>
      <a:lvl8pPr marL="2400333" algn="l" defTabSz="342904" rtl="0" eaLnBrk="1" latinLnBrk="0" hangingPunct="1">
        <a:defRPr sz="1350" kern="1200">
          <a:solidFill>
            <a:schemeClr val="tx1"/>
          </a:solidFill>
          <a:latin typeface="+mn-lt"/>
          <a:ea typeface="+mn-ea"/>
          <a:cs typeface="+mn-cs"/>
        </a:defRPr>
      </a:lvl8pPr>
      <a:lvl9pPr marL="2743238" algn="l" defTabSz="34290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48" userDrawn="1">
          <p15:clr>
            <a:srgbClr val="F26B43"/>
          </p15:clr>
        </p15:guide>
        <p15:guide id="2"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0.png"/><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2.em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emf"/><Relationship Id="rId5" Type="http://schemas.openxmlformats.org/officeDocument/2006/relationships/notesSlide" Target="../notesSlides/notesSlide6.xml"/><Relationship Id="rId4"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875" r="2875"/>
          <a:stretch>
            <a:fillRect/>
          </a:stretch>
        </p:blipFill>
        <p:spPr/>
      </p:pic>
      <p:sp>
        <p:nvSpPr>
          <p:cNvPr id="10" name="Text Placeholder 9"/>
          <p:cNvSpPr>
            <a:spLocks noGrp="1"/>
          </p:cNvSpPr>
          <p:nvPr>
            <p:ph type="body" sz="quarter" idx="15"/>
          </p:nvPr>
        </p:nvSpPr>
        <p:spPr>
          <a:xfrm>
            <a:off x="4380810" y="6007403"/>
            <a:ext cx="4608302" cy="228610"/>
          </a:xfrm>
        </p:spPr>
        <p:txBody>
          <a:bodyPr/>
          <a:lstStyle/>
          <a:p>
            <a:r>
              <a:rPr lang="en-NZ" dirty="0" smtClean="0"/>
              <a:t>October 2016</a:t>
            </a:r>
            <a:endParaRPr lang="en-NZ" dirty="0"/>
          </a:p>
        </p:txBody>
      </p:sp>
      <p:sp>
        <p:nvSpPr>
          <p:cNvPr id="9" name="Text Placeholder 8"/>
          <p:cNvSpPr>
            <a:spLocks noGrp="1"/>
          </p:cNvSpPr>
          <p:nvPr>
            <p:ph type="body" sz="quarter" idx="14"/>
          </p:nvPr>
        </p:nvSpPr>
        <p:spPr>
          <a:xfrm>
            <a:off x="4380810" y="4647872"/>
            <a:ext cx="3960000" cy="424459"/>
          </a:xfrm>
        </p:spPr>
        <p:txBody>
          <a:bodyPr/>
          <a:lstStyle/>
          <a:p>
            <a:r>
              <a:rPr lang="en-NZ" dirty="0" smtClean="0"/>
              <a:t>AMCHAM </a:t>
            </a:r>
            <a:endParaRPr lang="en-NZ" dirty="0"/>
          </a:p>
        </p:txBody>
      </p:sp>
      <p:sp>
        <p:nvSpPr>
          <p:cNvPr id="8" name="Title 7"/>
          <p:cNvSpPr>
            <a:spLocks noGrp="1"/>
          </p:cNvSpPr>
          <p:nvPr>
            <p:ph type="title"/>
          </p:nvPr>
        </p:nvSpPr>
        <p:spPr>
          <a:xfrm>
            <a:off x="4380810" y="1538477"/>
            <a:ext cx="4229790" cy="2860996"/>
          </a:xfrm>
        </p:spPr>
        <p:txBody>
          <a:bodyPr/>
          <a:lstStyle/>
          <a:p>
            <a:r>
              <a:rPr lang="en-NZ" sz="6000" dirty="0" smtClean="0"/>
              <a:t>Foreign Direct Investment : A Review OF OIO Statistics</a:t>
            </a:r>
            <a:endParaRPr lang="en-NZ" sz="6000" dirty="0"/>
          </a:p>
        </p:txBody>
      </p:sp>
      <p:sp>
        <p:nvSpPr>
          <p:cNvPr id="12" name="Text Placeholder 11"/>
          <p:cNvSpPr>
            <a:spLocks noGrp="1"/>
          </p:cNvSpPr>
          <p:nvPr>
            <p:ph type="body" sz="quarter" idx="17"/>
          </p:nvPr>
        </p:nvSpPr>
        <p:spPr>
          <a:xfrm>
            <a:off x="4378855" y="5253129"/>
            <a:ext cx="3960000" cy="228610"/>
          </a:xfrm>
        </p:spPr>
        <p:txBody>
          <a:bodyPr/>
          <a:lstStyle/>
          <a:p>
            <a:r>
              <a:rPr lang="en-NZ" dirty="0" smtClean="0"/>
              <a:t>Justin Ensor</a:t>
            </a:r>
            <a:endParaRPr lang="en-NZ" dirty="0"/>
          </a:p>
        </p:txBody>
      </p:sp>
      <p:sp>
        <p:nvSpPr>
          <p:cNvPr id="13" name="Text Placeholder 12"/>
          <p:cNvSpPr>
            <a:spLocks noGrp="1"/>
          </p:cNvSpPr>
          <p:nvPr>
            <p:ph type="body" sz="quarter" idx="18"/>
          </p:nvPr>
        </p:nvSpPr>
        <p:spPr>
          <a:xfrm>
            <a:off x="4380810" y="5515961"/>
            <a:ext cx="3960000" cy="228610"/>
          </a:xfrm>
        </p:spPr>
        <p:txBody>
          <a:bodyPr/>
          <a:lstStyle/>
          <a:p>
            <a:r>
              <a:rPr lang="en-NZ" dirty="0" smtClean="0"/>
              <a:t>Partner</a:t>
            </a:r>
            <a:endParaRPr lang="en-NZ"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855" y="738112"/>
            <a:ext cx="936117" cy="377524"/>
          </a:xfrm>
          <a:prstGeom prst="rect">
            <a:avLst/>
          </a:prstGeom>
        </p:spPr>
      </p:pic>
    </p:spTree>
    <p:extLst>
      <p:ext uri="{BB962C8B-B14F-4D97-AF65-F5344CB8AC3E}">
        <p14:creationId xmlns:p14="http://schemas.microsoft.com/office/powerpoint/2010/main" val="1975894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05342" y="2357242"/>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smtClean="0">
                <a:solidFill>
                  <a:prstClr val="white"/>
                </a:solidFill>
                <a:latin typeface="+mj-lt"/>
              </a:rPr>
              <a:t>4</a:t>
            </a:r>
            <a:endParaRPr lang="en-NZ" sz="11500" b="1" dirty="0">
              <a:solidFill>
                <a:prstClr val="white"/>
              </a:solidFill>
              <a:latin typeface="+mj-lt"/>
            </a:endParaRPr>
          </a:p>
        </p:txBody>
      </p:sp>
      <p:sp>
        <p:nvSpPr>
          <p:cNvPr id="13" name="Text Placeholder 4"/>
          <p:cNvSpPr txBox="1">
            <a:spLocks/>
          </p:cNvSpPr>
          <p:nvPr/>
        </p:nvSpPr>
        <p:spPr bwMode="gray">
          <a:xfrm>
            <a:off x="3744320" y="2279576"/>
            <a:ext cx="3987798" cy="36022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en-NZ" sz="2800" dirty="0" smtClean="0">
                <a:solidFill>
                  <a:srgbClr val="00338D"/>
                </a:solidFill>
                <a:latin typeface="Univers for KPMG"/>
              </a:rPr>
              <a:t>North America, Australia and increasingly Asia are our most important sources of investment</a:t>
            </a:r>
            <a:endParaRPr lang="en-NZ" sz="2800" kern="0" dirty="0">
              <a:solidFill>
                <a:srgbClr val="00338D"/>
              </a:solidFill>
            </a:endParaRPr>
          </a:p>
        </p:txBody>
      </p:sp>
    </p:spTree>
    <p:extLst>
      <p:ext uri="{BB962C8B-B14F-4D97-AF65-F5344CB8AC3E}">
        <p14:creationId xmlns:p14="http://schemas.microsoft.com/office/powerpoint/2010/main" val="363496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Sam C\United_States.jpg"/>
          <p:cNvPicPr>
            <a:picLocks noChangeAspect="1" noChangeArrowheads="1"/>
          </p:cNvPicPr>
          <p:nvPr/>
        </p:nvPicPr>
        <p:blipFill>
          <a:blip r:embed="rId3" cstate="print"/>
          <a:srcRect/>
          <a:stretch>
            <a:fillRect/>
          </a:stretch>
        </p:blipFill>
        <p:spPr bwMode="auto">
          <a:xfrm>
            <a:off x="-153946" y="-1074084"/>
            <a:ext cx="9983745" cy="11354064"/>
          </a:xfrm>
          <a:prstGeom prst="rect">
            <a:avLst/>
          </a:prstGeom>
          <a:noFill/>
        </p:spPr>
      </p:pic>
      <p:sp>
        <p:nvSpPr>
          <p:cNvPr id="5" name="Oval 4"/>
          <p:cNvSpPr/>
          <p:nvPr/>
        </p:nvSpPr>
        <p:spPr>
          <a:xfrm>
            <a:off x="2955918" y="1469736"/>
            <a:ext cx="3404540" cy="3357758"/>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0" b="1" dirty="0" smtClean="0">
                <a:solidFill>
                  <a:prstClr val="white"/>
                </a:solidFill>
                <a:latin typeface="+mj-lt"/>
              </a:rPr>
              <a:t>24%</a:t>
            </a:r>
            <a:endParaRPr lang="en-NZ" sz="8000" b="1" dirty="0">
              <a:solidFill>
                <a:prstClr val="white"/>
              </a:solidFill>
              <a:latin typeface="+mj-lt"/>
            </a:endParaRPr>
          </a:p>
        </p:txBody>
      </p:sp>
    </p:spTree>
    <p:extLst>
      <p:ext uri="{BB962C8B-B14F-4D97-AF65-F5344CB8AC3E}">
        <p14:creationId xmlns:p14="http://schemas.microsoft.com/office/powerpoint/2010/main" val="428072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General\Graphics\KPMG image library\China\57638007.jpg"/>
          <p:cNvPicPr>
            <a:picLocks noChangeAspect="1" noChangeArrowheads="1"/>
          </p:cNvPicPr>
          <p:nvPr/>
        </p:nvPicPr>
        <p:blipFill>
          <a:blip r:embed="rId3" cstate="print"/>
          <a:srcRect/>
          <a:stretch>
            <a:fillRect/>
          </a:stretch>
        </p:blipFill>
        <p:spPr bwMode="auto">
          <a:xfrm>
            <a:off x="-3374488" y="-1021976"/>
            <a:ext cx="13486676" cy="9660534"/>
          </a:xfrm>
          <a:prstGeom prst="rect">
            <a:avLst/>
          </a:prstGeom>
          <a:noFill/>
        </p:spPr>
      </p:pic>
      <p:sp>
        <p:nvSpPr>
          <p:cNvPr id="5" name="Oval 4"/>
          <p:cNvSpPr/>
          <p:nvPr/>
        </p:nvSpPr>
        <p:spPr>
          <a:xfrm>
            <a:off x="2955918" y="1469736"/>
            <a:ext cx="3404540" cy="3357758"/>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0" b="1" dirty="0" smtClean="0">
                <a:solidFill>
                  <a:prstClr val="white"/>
                </a:solidFill>
                <a:latin typeface="+mj-lt"/>
              </a:rPr>
              <a:t>11%</a:t>
            </a:r>
            <a:endParaRPr lang="en-NZ" sz="8000" b="1" dirty="0">
              <a:solidFill>
                <a:prstClr val="white"/>
              </a:solidFill>
              <a:latin typeface="+mj-lt"/>
            </a:endParaRPr>
          </a:p>
        </p:txBody>
      </p:sp>
    </p:spTree>
    <p:extLst>
      <p:ext uri="{BB962C8B-B14F-4D97-AF65-F5344CB8AC3E}">
        <p14:creationId xmlns:p14="http://schemas.microsoft.com/office/powerpoint/2010/main" val="1781804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05342" y="2357242"/>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a:solidFill>
                  <a:prstClr val="white"/>
                </a:solidFill>
                <a:latin typeface="+mj-lt"/>
              </a:rPr>
              <a:t>5</a:t>
            </a:r>
          </a:p>
        </p:txBody>
      </p:sp>
      <p:sp>
        <p:nvSpPr>
          <p:cNvPr id="13" name="Text Placeholder 4"/>
          <p:cNvSpPr txBox="1">
            <a:spLocks/>
          </p:cNvSpPr>
          <p:nvPr/>
        </p:nvSpPr>
        <p:spPr bwMode="gray">
          <a:xfrm>
            <a:off x="3744320" y="2438400"/>
            <a:ext cx="3325347" cy="3443397"/>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en-NZ" sz="2800" dirty="0" smtClean="0">
                <a:solidFill>
                  <a:srgbClr val="00338D"/>
                </a:solidFill>
                <a:latin typeface="Univers for KPMG"/>
              </a:rPr>
              <a:t>Investors are chasing supply chains and yield</a:t>
            </a:r>
            <a:endParaRPr lang="en-NZ" sz="2800" kern="0" dirty="0">
              <a:solidFill>
                <a:srgbClr val="00338D"/>
              </a:solidFill>
            </a:endParaRPr>
          </a:p>
        </p:txBody>
      </p:sp>
    </p:spTree>
    <p:extLst>
      <p:ext uri="{BB962C8B-B14F-4D97-AF65-F5344CB8AC3E}">
        <p14:creationId xmlns:p14="http://schemas.microsoft.com/office/powerpoint/2010/main" val="351792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stretch>
            <a:fillRect/>
          </a:stretch>
        </p:blipFill>
        <p:spPr>
          <a:xfrm>
            <a:off x="474382" y="718860"/>
            <a:ext cx="8848922" cy="5512607"/>
          </a:xfrm>
          <a:prstGeom prst="rect">
            <a:avLst/>
          </a:prstGeom>
        </p:spPr>
      </p:pic>
    </p:spTree>
    <p:extLst>
      <p:ext uri="{BB962C8B-B14F-4D97-AF65-F5344CB8AC3E}">
        <p14:creationId xmlns:p14="http://schemas.microsoft.com/office/powerpoint/2010/main" val="188772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05342" y="2357242"/>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smtClean="0">
                <a:solidFill>
                  <a:prstClr val="white"/>
                </a:solidFill>
                <a:latin typeface="+mj-lt"/>
              </a:rPr>
              <a:t>6</a:t>
            </a:r>
            <a:endParaRPr lang="en-NZ" sz="11500" b="1" dirty="0">
              <a:solidFill>
                <a:prstClr val="white"/>
              </a:solidFill>
              <a:latin typeface="+mj-lt"/>
            </a:endParaRPr>
          </a:p>
        </p:txBody>
      </p:sp>
      <p:sp>
        <p:nvSpPr>
          <p:cNvPr id="13" name="Text Placeholder 4"/>
          <p:cNvSpPr txBox="1">
            <a:spLocks/>
          </p:cNvSpPr>
          <p:nvPr/>
        </p:nvSpPr>
        <p:spPr bwMode="gray">
          <a:xfrm>
            <a:off x="3744320" y="2279576"/>
            <a:ext cx="3987798" cy="36022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en-NZ" sz="2800" dirty="0" smtClean="0">
                <a:solidFill>
                  <a:srgbClr val="00338D"/>
                </a:solidFill>
                <a:latin typeface="Univers for KPMG"/>
              </a:rPr>
              <a:t>Investors from the United States have invested across a broad range of sectors</a:t>
            </a:r>
            <a:endParaRPr lang="en-NZ" sz="2800" kern="0" dirty="0">
              <a:solidFill>
                <a:srgbClr val="00338D"/>
              </a:solidFill>
            </a:endParaRPr>
          </a:p>
        </p:txBody>
      </p:sp>
    </p:spTree>
    <p:extLst>
      <p:ext uri="{BB962C8B-B14F-4D97-AF65-F5344CB8AC3E}">
        <p14:creationId xmlns:p14="http://schemas.microsoft.com/office/powerpoint/2010/main" val="187694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a:stretch>
            <a:fillRect/>
          </a:stretch>
        </p:blipFill>
        <p:spPr>
          <a:xfrm>
            <a:off x="951246" y="774994"/>
            <a:ext cx="7663644" cy="5261740"/>
          </a:xfrm>
          <a:prstGeom prst="rect">
            <a:avLst/>
          </a:prstGeom>
        </p:spPr>
      </p:pic>
      <p:pic>
        <p:nvPicPr>
          <p:cNvPr id="5" name="Picture 4"/>
          <p:cNvPicPr>
            <a:picLocks noChangeAspect="1"/>
          </p:cNvPicPr>
          <p:nvPr>
            <p:custDataLst>
              <p:tags r:id="rId2"/>
            </p:custDataLst>
          </p:nvPr>
        </p:nvPicPr>
        <p:blipFill>
          <a:blip r:embed="rId5"/>
          <a:stretch>
            <a:fillRect/>
          </a:stretch>
        </p:blipFill>
        <p:spPr>
          <a:xfrm>
            <a:off x="-2793400" y="1697860"/>
            <a:ext cx="1902117" cy="2219136"/>
          </a:xfrm>
          <a:prstGeom prst="rect">
            <a:avLst/>
          </a:prstGeom>
        </p:spPr>
      </p:pic>
    </p:spTree>
    <p:extLst>
      <p:ext uri="{BB962C8B-B14F-4D97-AF65-F5344CB8AC3E}">
        <p14:creationId xmlns:p14="http://schemas.microsoft.com/office/powerpoint/2010/main" val="113992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a:stretch>
            <a:fillRect/>
          </a:stretch>
        </p:blipFill>
        <p:spPr>
          <a:xfrm>
            <a:off x="-254001" y="707855"/>
            <a:ext cx="10651427" cy="6683545"/>
          </a:xfrm>
          <a:prstGeom prst="rect">
            <a:avLst/>
          </a:prstGeom>
        </p:spPr>
      </p:pic>
      <p:pic>
        <p:nvPicPr>
          <p:cNvPr id="5" name="Picture 4"/>
          <p:cNvPicPr>
            <a:picLocks noChangeAspect="1"/>
          </p:cNvPicPr>
          <p:nvPr>
            <p:custDataLst>
              <p:tags r:id="rId2"/>
            </p:custDataLst>
          </p:nvPr>
        </p:nvPicPr>
        <p:blipFill>
          <a:blip r:embed="rId5"/>
          <a:stretch>
            <a:fillRect/>
          </a:stretch>
        </p:blipFill>
        <p:spPr>
          <a:xfrm>
            <a:off x="-2793400" y="1046522"/>
            <a:ext cx="1902117" cy="2225233"/>
          </a:xfrm>
          <a:prstGeom prst="rect">
            <a:avLst/>
          </a:prstGeom>
        </p:spPr>
      </p:pic>
    </p:spTree>
    <p:extLst>
      <p:ext uri="{BB962C8B-B14F-4D97-AF65-F5344CB8AC3E}">
        <p14:creationId xmlns:p14="http://schemas.microsoft.com/office/powerpoint/2010/main" val="399238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4"/>
          <a:stretch>
            <a:fillRect/>
          </a:stretch>
        </p:blipFill>
        <p:spPr>
          <a:xfrm>
            <a:off x="-2793400" y="1558614"/>
            <a:ext cx="1902117" cy="2225233"/>
          </a:xfrm>
          <a:prstGeom prst="rect">
            <a:avLst/>
          </a:prstGeom>
        </p:spPr>
      </p:pic>
      <p:pic>
        <p:nvPicPr>
          <p:cNvPr id="8" name="Picture 7"/>
          <p:cNvPicPr>
            <a:picLocks noChangeAspect="1"/>
          </p:cNvPicPr>
          <p:nvPr>
            <p:custDataLst>
              <p:tags r:id="rId2"/>
            </p:custDataLst>
          </p:nvPr>
        </p:nvPicPr>
        <p:blipFill>
          <a:blip r:embed="rId5"/>
          <a:stretch>
            <a:fillRect/>
          </a:stretch>
        </p:blipFill>
        <p:spPr>
          <a:xfrm>
            <a:off x="279399" y="961338"/>
            <a:ext cx="8695267" cy="5384506"/>
          </a:xfrm>
          <a:prstGeom prst="rect">
            <a:avLst/>
          </a:prstGeom>
        </p:spPr>
      </p:pic>
    </p:spTree>
    <p:extLst>
      <p:ext uri="{BB962C8B-B14F-4D97-AF65-F5344CB8AC3E}">
        <p14:creationId xmlns:p14="http://schemas.microsoft.com/office/powerpoint/2010/main" val="4036540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Sam C\United_States.jpg"/>
          <p:cNvPicPr>
            <a:picLocks noChangeAspect="1" noChangeArrowheads="1"/>
          </p:cNvPicPr>
          <p:nvPr/>
        </p:nvPicPr>
        <p:blipFill>
          <a:blip r:embed="rId3" cstate="print"/>
          <a:srcRect/>
          <a:stretch>
            <a:fillRect/>
          </a:stretch>
        </p:blipFill>
        <p:spPr bwMode="auto">
          <a:xfrm>
            <a:off x="-153946" y="-1074084"/>
            <a:ext cx="9983745" cy="11354064"/>
          </a:xfrm>
          <a:prstGeom prst="rect">
            <a:avLst/>
          </a:prstGeom>
          <a:noFill/>
        </p:spPr>
      </p:pic>
      <p:sp>
        <p:nvSpPr>
          <p:cNvPr id="5" name="Oval 4"/>
          <p:cNvSpPr/>
          <p:nvPr/>
        </p:nvSpPr>
        <p:spPr>
          <a:xfrm>
            <a:off x="2955918" y="1469736"/>
            <a:ext cx="3404540" cy="3357758"/>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0" b="1" dirty="0" smtClean="0">
                <a:solidFill>
                  <a:prstClr val="white"/>
                </a:solidFill>
                <a:latin typeface="+mj-lt"/>
              </a:rPr>
              <a:t>60%</a:t>
            </a:r>
            <a:endParaRPr lang="en-NZ" sz="8000" b="1" dirty="0">
              <a:solidFill>
                <a:prstClr val="white"/>
              </a:solidFill>
              <a:latin typeface="+mj-lt"/>
            </a:endParaRPr>
          </a:p>
        </p:txBody>
      </p:sp>
    </p:spTree>
    <p:extLst>
      <p:ext uri="{BB962C8B-B14F-4D97-AF65-F5344CB8AC3E}">
        <p14:creationId xmlns:p14="http://schemas.microsoft.com/office/powerpoint/2010/main" val="1900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txBox="1">
            <a:spLocks/>
          </p:cNvSpPr>
          <p:nvPr/>
        </p:nvSpPr>
        <p:spPr bwMode="gray">
          <a:xfrm>
            <a:off x="2786744" y="2445169"/>
            <a:ext cx="4811485" cy="936103"/>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algn="ctr"/>
            <a:r>
              <a:rPr lang="en-NZ" sz="4500" dirty="0" smtClean="0">
                <a:latin typeface="Univers for KPMG"/>
              </a:rPr>
              <a:t>Gross vs. Net investment</a:t>
            </a:r>
            <a:endParaRPr lang="en-NZ" sz="4500" dirty="0">
              <a:latin typeface="Univers for KPMG"/>
            </a:endParaRPr>
          </a:p>
        </p:txBody>
      </p:sp>
      <p:sp>
        <p:nvSpPr>
          <p:cNvPr id="14" name="Oval 13"/>
          <p:cNvSpPr/>
          <p:nvPr/>
        </p:nvSpPr>
        <p:spPr>
          <a:xfrm>
            <a:off x="1117514" y="2335471"/>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a:solidFill>
                  <a:prstClr val="white"/>
                </a:solidFill>
                <a:latin typeface="+mj-lt"/>
              </a:rPr>
              <a:t>1</a:t>
            </a:r>
          </a:p>
        </p:txBody>
      </p:sp>
    </p:spTree>
    <p:extLst>
      <p:ext uri="{BB962C8B-B14F-4D97-AF65-F5344CB8AC3E}">
        <p14:creationId xmlns:p14="http://schemas.microsoft.com/office/powerpoint/2010/main" val="230423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General\Graphics\KPMG image library\China\57638007.jpg"/>
          <p:cNvPicPr>
            <a:picLocks noChangeAspect="1" noChangeArrowheads="1"/>
          </p:cNvPicPr>
          <p:nvPr/>
        </p:nvPicPr>
        <p:blipFill>
          <a:blip r:embed="rId3" cstate="print"/>
          <a:srcRect/>
          <a:stretch>
            <a:fillRect/>
          </a:stretch>
        </p:blipFill>
        <p:spPr bwMode="auto">
          <a:xfrm>
            <a:off x="-3374488" y="-1021976"/>
            <a:ext cx="13486676" cy="9660534"/>
          </a:xfrm>
          <a:prstGeom prst="rect">
            <a:avLst/>
          </a:prstGeom>
          <a:noFill/>
        </p:spPr>
      </p:pic>
      <p:sp>
        <p:nvSpPr>
          <p:cNvPr id="5" name="Oval 4"/>
          <p:cNvSpPr/>
          <p:nvPr/>
        </p:nvSpPr>
        <p:spPr>
          <a:xfrm>
            <a:off x="2955918" y="1469736"/>
            <a:ext cx="3404540" cy="3357758"/>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0" b="1" dirty="0" smtClean="0">
                <a:solidFill>
                  <a:prstClr val="white"/>
                </a:solidFill>
                <a:latin typeface="+mj-lt"/>
              </a:rPr>
              <a:t>27%</a:t>
            </a:r>
            <a:endParaRPr lang="en-NZ" sz="8000" b="1" dirty="0">
              <a:solidFill>
                <a:prstClr val="white"/>
              </a:solidFill>
              <a:latin typeface="+mj-lt"/>
            </a:endParaRPr>
          </a:p>
        </p:txBody>
      </p:sp>
    </p:spTree>
    <p:extLst>
      <p:ext uri="{BB962C8B-B14F-4D97-AF65-F5344CB8AC3E}">
        <p14:creationId xmlns:p14="http://schemas.microsoft.com/office/powerpoint/2010/main" val="3383775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05342" y="2357242"/>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a:solidFill>
                  <a:prstClr val="white"/>
                </a:solidFill>
                <a:latin typeface="+mj-lt"/>
              </a:rPr>
              <a:t>7</a:t>
            </a:r>
          </a:p>
        </p:txBody>
      </p:sp>
      <p:sp>
        <p:nvSpPr>
          <p:cNvPr id="13" name="Text Placeholder 4"/>
          <p:cNvSpPr txBox="1">
            <a:spLocks/>
          </p:cNvSpPr>
          <p:nvPr/>
        </p:nvSpPr>
        <p:spPr bwMode="gray">
          <a:xfrm>
            <a:off x="3744320" y="2279576"/>
            <a:ext cx="3987798" cy="36022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en-NZ" sz="2800" kern="0" dirty="0" smtClean="0">
                <a:solidFill>
                  <a:srgbClr val="00338D"/>
                </a:solidFill>
              </a:rPr>
              <a:t>United States investors are also interested in agribusiness</a:t>
            </a:r>
            <a:endParaRPr lang="en-NZ" sz="2800" kern="0" dirty="0">
              <a:solidFill>
                <a:srgbClr val="00338D"/>
              </a:solidFill>
            </a:endParaRPr>
          </a:p>
        </p:txBody>
      </p:sp>
    </p:spTree>
    <p:extLst>
      <p:ext uri="{BB962C8B-B14F-4D97-AF65-F5344CB8AC3E}">
        <p14:creationId xmlns:p14="http://schemas.microsoft.com/office/powerpoint/2010/main" val="377043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Sam C\United_States.jpg"/>
          <p:cNvPicPr>
            <a:picLocks noChangeAspect="1" noChangeArrowheads="1"/>
          </p:cNvPicPr>
          <p:nvPr/>
        </p:nvPicPr>
        <p:blipFill>
          <a:blip r:embed="rId3" cstate="print"/>
          <a:srcRect/>
          <a:stretch>
            <a:fillRect/>
          </a:stretch>
        </p:blipFill>
        <p:spPr bwMode="auto">
          <a:xfrm>
            <a:off x="-153946" y="-1074084"/>
            <a:ext cx="9983745" cy="11354064"/>
          </a:xfrm>
          <a:prstGeom prst="rect">
            <a:avLst/>
          </a:prstGeom>
          <a:noFill/>
        </p:spPr>
      </p:pic>
      <p:sp>
        <p:nvSpPr>
          <p:cNvPr id="5" name="Oval 4"/>
          <p:cNvSpPr/>
          <p:nvPr/>
        </p:nvSpPr>
        <p:spPr>
          <a:xfrm>
            <a:off x="2955918" y="1469736"/>
            <a:ext cx="3404540" cy="3357758"/>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0" b="1" dirty="0" smtClean="0">
                <a:solidFill>
                  <a:prstClr val="white"/>
                </a:solidFill>
                <a:latin typeface="+mj-lt"/>
              </a:rPr>
              <a:t>58%</a:t>
            </a:r>
            <a:endParaRPr lang="en-NZ" sz="8000" b="1" dirty="0">
              <a:solidFill>
                <a:prstClr val="white"/>
              </a:solidFill>
              <a:latin typeface="+mj-lt"/>
            </a:endParaRPr>
          </a:p>
        </p:txBody>
      </p:sp>
    </p:spTree>
    <p:extLst>
      <p:ext uri="{BB962C8B-B14F-4D97-AF65-F5344CB8AC3E}">
        <p14:creationId xmlns:p14="http://schemas.microsoft.com/office/powerpoint/2010/main" val="398418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General\Graphics\KPMG image library\China\57638007.jpg"/>
          <p:cNvPicPr>
            <a:picLocks noChangeAspect="1" noChangeArrowheads="1"/>
          </p:cNvPicPr>
          <p:nvPr/>
        </p:nvPicPr>
        <p:blipFill>
          <a:blip r:embed="rId3" cstate="print"/>
          <a:srcRect/>
          <a:stretch>
            <a:fillRect/>
          </a:stretch>
        </p:blipFill>
        <p:spPr bwMode="auto">
          <a:xfrm>
            <a:off x="-3374488" y="-1021976"/>
            <a:ext cx="13486676" cy="9660534"/>
          </a:xfrm>
          <a:prstGeom prst="rect">
            <a:avLst/>
          </a:prstGeom>
          <a:noFill/>
        </p:spPr>
      </p:pic>
      <p:sp>
        <p:nvSpPr>
          <p:cNvPr id="5" name="Oval 4"/>
          <p:cNvSpPr/>
          <p:nvPr/>
        </p:nvSpPr>
        <p:spPr>
          <a:xfrm>
            <a:off x="2955918" y="1469736"/>
            <a:ext cx="3404540" cy="3357758"/>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0" b="1" dirty="0" smtClean="0">
                <a:solidFill>
                  <a:prstClr val="white"/>
                </a:solidFill>
                <a:latin typeface="+mj-lt"/>
              </a:rPr>
              <a:t>42%</a:t>
            </a:r>
            <a:endParaRPr lang="en-NZ" sz="8000" b="1" dirty="0">
              <a:solidFill>
                <a:prstClr val="white"/>
              </a:solidFill>
              <a:latin typeface="+mj-lt"/>
            </a:endParaRPr>
          </a:p>
        </p:txBody>
      </p:sp>
    </p:spTree>
    <p:extLst>
      <p:ext uri="{BB962C8B-B14F-4D97-AF65-F5344CB8AC3E}">
        <p14:creationId xmlns:p14="http://schemas.microsoft.com/office/powerpoint/2010/main" val="2145042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stretch>
            <a:fillRect/>
          </a:stretch>
        </p:blipFill>
        <p:spPr>
          <a:xfrm>
            <a:off x="0" y="615917"/>
            <a:ext cx="9946405" cy="6242083"/>
          </a:xfrm>
          <a:prstGeom prst="rect">
            <a:avLst/>
          </a:prstGeom>
        </p:spPr>
      </p:pic>
    </p:spTree>
    <p:extLst>
      <p:ext uri="{BB962C8B-B14F-4D97-AF65-F5344CB8AC3E}">
        <p14:creationId xmlns:p14="http://schemas.microsoft.com/office/powerpoint/2010/main" val="283409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396060" y="1980725"/>
            <a:ext cx="6376340" cy="2550934"/>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0" b="1" dirty="0" smtClean="0">
                <a:solidFill>
                  <a:prstClr val="white"/>
                </a:solidFill>
                <a:latin typeface="+mj-lt"/>
              </a:rPr>
              <a:t>To conclude</a:t>
            </a:r>
            <a:endParaRPr lang="en-NZ" sz="6000" b="1" dirty="0">
              <a:solidFill>
                <a:prstClr val="white"/>
              </a:solidFill>
              <a:latin typeface="+mj-lt"/>
            </a:endParaRPr>
          </a:p>
        </p:txBody>
      </p:sp>
    </p:spTree>
    <p:extLst>
      <p:ext uri="{BB962C8B-B14F-4D97-AF65-F5344CB8AC3E}">
        <p14:creationId xmlns:p14="http://schemas.microsoft.com/office/powerpoint/2010/main" val="425830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Thank you</a:t>
            </a:r>
            <a:endParaRPr lang="en-NZ" dirty="0"/>
          </a:p>
        </p:txBody>
      </p:sp>
      <p:sp>
        <p:nvSpPr>
          <p:cNvPr id="8" name="Text Placeholder 7"/>
          <p:cNvSpPr>
            <a:spLocks noGrp="1"/>
          </p:cNvSpPr>
          <p:nvPr>
            <p:ph type="body" sz="quarter" idx="14"/>
          </p:nvPr>
        </p:nvSpPr>
        <p:spPr/>
        <p:txBody>
          <a:bodyPr/>
          <a:lstStyle/>
          <a:p>
            <a:r>
              <a:rPr lang="en-NZ" dirty="0" smtClean="0"/>
              <a:t>Justin Ensor</a:t>
            </a:r>
            <a:endParaRPr lang="en-NZ" dirty="0"/>
          </a:p>
        </p:txBody>
      </p:sp>
      <p:sp>
        <p:nvSpPr>
          <p:cNvPr id="9" name="Text Placeholder 8"/>
          <p:cNvSpPr>
            <a:spLocks noGrp="1"/>
          </p:cNvSpPr>
          <p:nvPr>
            <p:ph type="body" sz="quarter" idx="15"/>
          </p:nvPr>
        </p:nvSpPr>
        <p:spPr/>
        <p:txBody>
          <a:bodyPr/>
          <a:lstStyle/>
          <a:p>
            <a:r>
              <a:rPr lang="en-NZ" dirty="0" smtClean="0"/>
              <a:t>Partner, Deal Advisory</a:t>
            </a:r>
            <a:endParaRPr lang="en-NZ" dirty="0"/>
          </a:p>
        </p:txBody>
      </p:sp>
    </p:spTree>
    <p:extLst>
      <p:ext uri="{BB962C8B-B14F-4D97-AF65-F5344CB8AC3E}">
        <p14:creationId xmlns:p14="http://schemas.microsoft.com/office/powerpoint/2010/main" val="247773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txBox="1">
            <a:spLocks/>
          </p:cNvSpPr>
          <p:nvPr/>
        </p:nvSpPr>
        <p:spPr bwMode="gray">
          <a:xfrm>
            <a:off x="721406" y="2469502"/>
            <a:ext cx="7584393" cy="936103"/>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algn="ctr"/>
            <a:r>
              <a:rPr lang="en-NZ" sz="6600" dirty="0" smtClean="0">
                <a:latin typeface="Univers for KPMG"/>
              </a:rPr>
              <a:t>1/3</a:t>
            </a:r>
            <a:endParaRPr lang="en-NZ" sz="6600" dirty="0">
              <a:latin typeface="Univers for KPMG"/>
            </a:endParaRPr>
          </a:p>
        </p:txBody>
      </p:sp>
    </p:spTree>
    <p:extLst>
      <p:ext uri="{BB962C8B-B14F-4D97-AF65-F5344CB8AC3E}">
        <p14:creationId xmlns:p14="http://schemas.microsoft.com/office/powerpoint/2010/main" val="404172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05342" y="2357242"/>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smtClean="0">
                <a:solidFill>
                  <a:prstClr val="white"/>
                </a:solidFill>
                <a:latin typeface="+mj-lt"/>
              </a:rPr>
              <a:t>2</a:t>
            </a:r>
            <a:endParaRPr lang="en-NZ" sz="11500" b="1" dirty="0">
              <a:solidFill>
                <a:prstClr val="white"/>
              </a:solidFill>
              <a:latin typeface="+mj-lt"/>
            </a:endParaRPr>
          </a:p>
        </p:txBody>
      </p:sp>
      <p:sp>
        <p:nvSpPr>
          <p:cNvPr id="13" name="Text Placeholder 4"/>
          <p:cNvSpPr txBox="1">
            <a:spLocks/>
          </p:cNvSpPr>
          <p:nvPr/>
        </p:nvSpPr>
        <p:spPr bwMode="gray">
          <a:xfrm>
            <a:off x="3744320" y="2279576"/>
            <a:ext cx="3987798" cy="36022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en-NZ" sz="2800" dirty="0" smtClean="0">
                <a:solidFill>
                  <a:srgbClr val="00338D"/>
                </a:solidFill>
                <a:latin typeface="Univers for KPMG"/>
              </a:rPr>
              <a:t>Overseas investment fluctuates through economic cycles</a:t>
            </a:r>
            <a:endParaRPr lang="en-NZ" sz="2800" kern="0" dirty="0">
              <a:solidFill>
                <a:srgbClr val="00338D"/>
              </a:solidFill>
            </a:endParaRPr>
          </a:p>
        </p:txBody>
      </p:sp>
    </p:spTree>
    <p:extLst>
      <p:ext uri="{BB962C8B-B14F-4D97-AF65-F5344CB8AC3E}">
        <p14:creationId xmlns:p14="http://schemas.microsoft.com/office/powerpoint/2010/main" val="323957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tretch>
            <a:fillRect/>
          </a:stretch>
        </p:blipFill>
        <p:spPr>
          <a:xfrm>
            <a:off x="1216178" y="885372"/>
            <a:ext cx="6643792" cy="4169229"/>
          </a:xfrm>
          <a:prstGeom prst="rect">
            <a:avLst/>
          </a:prstGeom>
        </p:spPr>
      </p:pic>
      <p:sp>
        <p:nvSpPr>
          <p:cNvPr id="11" name="TextBox 10"/>
          <p:cNvSpPr txBox="1"/>
          <p:nvPr/>
        </p:nvSpPr>
        <p:spPr>
          <a:xfrm>
            <a:off x="449263" y="5867399"/>
            <a:ext cx="4315605" cy="478972"/>
          </a:xfrm>
          <a:prstGeom prst="rect">
            <a:avLst/>
          </a:prstGeom>
          <a:noFill/>
        </p:spPr>
        <p:txBody>
          <a:bodyPr wrap="square" lIns="54000" tIns="54000" rIns="54000" bIns="54000" rtlCol="0">
            <a:noAutofit/>
          </a:bodyPr>
          <a:lstStyle/>
          <a:p>
            <a:r>
              <a:rPr lang="en-NZ" sz="900" dirty="0"/>
              <a:t>Per Schedules 6.5.2, 6.5.3, Gross Value for Consideration, </a:t>
            </a:r>
            <a:r>
              <a:rPr lang="en-NZ" sz="900" dirty="0" smtClean="0"/>
              <a:t>OIO. This does not reflect the total investment, as it does not include assets included as part of the transaction.</a:t>
            </a:r>
            <a:endParaRPr lang="en-NZ" sz="900" dirty="0" smtClean="0">
              <a:latin typeface="Arial" pitchFamily="34" charset="0"/>
              <a:cs typeface="Arial" pitchFamily="34" charset="0"/>
            </a:endParaRPr>
          </a:p>
        </p:txBody>
      </p:sp>
      <p:cxnSp>
        <p:nvCxnSpPr>
          <p:cNvPr id="13" name="Straight Arrow Connector 12"/>
          <p:cNvCxnSpPr/>
          <p:nvPr/>
        </p:nvCxnSpPr>
        <p:spPr>
          <a:xfrm flipH="1">
            <a:off x="5107213" y="1867504"/>
            <a:ext cx="139701" cy="547748"/>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56413" y="1284678"/>
            <a:ext cx="880534" cy="237067"/>
          </a:xfrm>
          <a:prstGeom prst="rect">
            <a:avLst/>
          </a:prstGeom>
          <a:noFill/>
        </p:spPr>
        <p:txBody>
          <a:bodyPr wrap="square" lIns="54000" tIns="54000" rIns="54000" bIns="54000" rtlCol="0">
            <a:noAutofit/>
          </a:bodyPr>
          <a:lstStyle/>
          <a:p>
            <a:r>
              <a:rPr lang="en-NZ" sz="900" b="1" dirty="0" smtClean="0">
                <a:latin typeface="Arial" pitchFamily="34" charset="0"/>
                <a:cs typeface="Arial" pitchFamily="34" charset="0"/>
              </a:rPr>
              <a:t>Global Financial Crisis</a:t>
            </a:r>
          </a:p>
        </p:txBody>
      </p:sp>
      <p:sp>
        <p:nvSpPr>
          <p:cNvPr id="15" name="Right Brace 14"/>
          <p:cNvSpPr/>
          <p:nvPr/>
        </p:nvSpPr>
        <p:spPr>
          <a:xfrm rot="16200000">
            <a:off x="4959046" y="2173953"/>
            <a:ext cx="296334" cy="778934"/>
          </a:xfrm>
          <a:prstGeom prst="rightBrace">
            <a:avLst/>
          </a:prstGeom>
          <a:ln w="63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6" name="TextBox 15"/>
          <p:cNvSpPr txBox="1"/>
          <p:nvPr/>
        </p:nvSpPr>
        <p:spPr>
          <a:xfrm>
            <a:off x="6114263" y="1286052"/>
            <a:ext cx="1587983" cy="407773"/>
          </a:xfrm>
          <a:prstGeom prst="rect">
            <a:avLst/>
          </a:prstGeom>
          <a:noFill/>
        </p:spPr>
        <p:txBody>
          <a:bodyPr wrap="square" lIns="54000" tIns="54000" rIns="54000" bIns="54000" rtlCol="0">
            <a:noAutofit/>
          </a:bodyPr>
          <a:lstStyle/>
          <a:p>
            <a:r>
              <a:rPr lang="en-NZ" sz="900" b="1" dirty="0" smtClean="0">
                <a:latin typeface="Arial" pitchFamily="34" charset="0"/>
                <a:cs typeface="Arial" pitchFamily="34" charset="0"/>
              </a:rPr>
              <a:t>Threshold for Australian investors increased for approx. $477m</a:t>
            </a:r>
          </a:p>
        </p:txBody>
      </p:sp>
      <p:cxnSp>
        <p:nvCxnSpPr>
          <p:cNvPr id="17" name="Straight Connector 16"/>
          <p:cNvCxnSpPr/>
          <p:nvPr/>
        </p:nvCxnSpPr>
        <p:spPr>
          <a:xfrm>
            <a:off x="6101260" y="914401"/>
            <a:ext cx="88900" cy="303106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V="1">
            <a:off x="2236449" y="3185719"/>
            <a:ext cx="4858072" cy="21335"/>
          </a:xfrm>
          <a:prstGeom prst="line">
            <a:avLst/>
          </a:prstGeom>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custDataLst>
              <p:tags r:id="rId2"/>
            </p:custDataLst>
          </p:nvPr>
        </p:nvPicPr>
        <p:blipFill>
          <a:blip r:embed="rId6"/>
          <a:stretch>
            <a:fillRect/>
          </a:stretch>
        </p:blipFill>
        <p:spPr>
          <a:xfrm>
            <a:off x="-2793400" y="2160493"/>
            <a:ext cx="1902117" cy="2225233"/>
          </a:xfrm>
          <a:prstGeom prst="rect">
            <a:avLst/>
          </a:prstGeom>
        </p:spPr>
      </p:pic>
    </p:spTree>
    <p:extLst>
      <p:ext uri="{BB962C8B-B14F-4D97-AF65-F5344CB8AC3E}">
        <p14:creationId xmlns:p14="http://schemas.microsoft.com/office/powerpoint/2010/main" val="129487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6"/>
          <a:stretch>
            <a:fillRect/>
          </a:stretch>
        </p:blipFill>
        <p:spPr>
          <a:xfrm>
            <a:off x="1125123" y="1209524"/>
            <a:ext cx="6741014" cy="4035603"/>
          </a:xfrm>
          <a:prstGeom prst="rect">
            <a:avLst/>
          </a:prstGeom>
        </p:spPr>
      </p:pic>
      <p:cxnSp>
        <p:nvCxnSpPr>
          <p:cNvPr id="6" name="Straight Arrow Connector 5"/>
          <p:cNvCxnSpPr/>
          <p:nvPr/>
        </p:nvCxnSpPr>
        <p:spPr>
          <a:xfrm flipH="1">
            <a:off x="5179785" y="1996924"/>
            <a:ext cx="139701" cy="547748"/>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28985" y="1414098"/>
            <a:ext cx="880534" cy="237067"/>
          </a:xfrm>
          <a:prstGeom prst="rect">
            <a:avLst/>
          </a:prstGeom>
          <a:noFill/>
        </p:spPr>
        <p:txBody>
          <a:bodyPr wrap="square" lIns="54000" tIns="54000" rIns="54000" bIns="54000" rtlCol="0">
            <a:noAutofit/>
          </a:bodyPr>
          <a:lstStyle/>
          <a:p>
            <a:r>
              <a:rPr lang="en-NZ" sz="900" b="1" dirty="0" smtClean="0">
                <a:latin typeface="Arial" pitchFamily="34" charset="0"/>
                <a:cs typeface="Arial" pitchFamily="34" charset="0"/>
              </a:rPr>
              <a:t>Global Financial Crisis</a:t>
            </a:r>
          </a:p>
        </p:txBody>
      </p:sp>
      <p:sp>
        <p:nvSpPr>
          <p:cNvPr id="8" name="Right Brace 7"/>
          <p:cNvSpPr/>
          <p:nvPr/>
        </p:nvSpPr>
        <p:spPr>
          <a:xfrm rot="16200000">
            <a:off x="5031618" y="2303373"/>
            <a:ext cx="296334" cy="778934"/>
          </a:xfrm>
          <a:prstGeom prst="rightBrace">
            <a:avLst/>
          </a:prstGeom>
          <a:ln w="63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9" name="TextBox 8"/>
          <p:cNvSpPr txBox="1"/>
          <p:nvPr/>
        </p:nvSpPr>
        <p:spPr>
          <a:xfrm>
            <a:off x="6186835" y="1415472"/>
            <a:ext cx="1587983" cy="407773"/>
          </a:xfrm>
          <a:prstGeom prst="rect">
            <a:avLst/>
          </a:prstGeom>
          <a:noFill/>
        </p:spPr>
        <p:txBody>
          <a:bodyPr wrap="square" lIns="54000" tIns="54000" rIns="54000" bIns="54000" rtlCol="0">
            <a:noAutofit/>
          </a:bodyPr>
          <a:lstStyle/>
          <a:p>
            <a:r>
              <a:rPr lang="en-NZ" sz="900" b="1" dirty="0" smtClean="0">
                <a:latin typeface="Arial" pitchFamily="34" charset="0"/>
                <a:cs typeface="Arial" pitchFamily="34" charset="0"/>
              </a:rPr>
              <a:t>Threshold for Australian investors increased for approx. $477m</a:t>
            </a:r>
          </a:p>
        </p:txBody>
      </p:sp>
      <p:cxnSp>
        <p:nvCxnSpPr>
          <p:cNvPr id="10" name="Straight Connector 9"/>
          <p:cNvCxnSpPr/>
          <p:nvPr/>
        </p:nvCxnSpPr>
        <p:spPr>
          <a:xfrm flipH="1">
            <a:off x="6151337" y="1209524"/>
            <a:ext cx="35498" cy="3064933"/>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449263" y="5867399"/>
            <a:ext cx="4315605" cy="478972"/>
          </a:xfrm>
          <a:prstGeom prst="rect">
            <a:avLst/>
          </a:prstGeom>
          <a:noFill/>
        </p:spPr>
        <p:txBody>
          <a:bodyPr wrap="square" lIns="54000" tIns="54000" rIns="54000" bIns="54000" rtlCol="0">
            <a:noAutofit/>
          </a:bodyPr>
          <a:lstStyle/>
          <a:p>
            <a:r>
              <a:rPr lang="en-NZ" sz="900" dirty="0"/>
              <a:t>Per Schedules 6.5.2, 6.5.3, Gross Value for Consideration, </a:t>
            </a:r>
            <a:r>
              <a:rPr lang="en-NZ" sz="900" dirty="0" smtClean="0"/>
              <a:t>OIO. This does not reflect the total investment, as it does not include assets included as part of the transaction.</a:t>
            </a:r>
            <a:endParaRPr lang="en-NZ" sz="900" dirty="0" smtClean="0">
              <a:latin typeface="Arial" pitchFamily="34" charset="0"/>
              <a:cs typeface="Arial" pitchFamily="34" charset="0"/>
            </a:endParaRPr>
          </a:p>
        </p:txBody>
      </p:sp>
      <p:pic>
        <p:nvPicPr>
          <p:cNvPr id="5" name="Picture 4"/>
          <p:cNvPicPr>
            <a:picLocks noChangeAspect="1"/>
          </p:cNvPicPr>
          <p:nvPr>
            <p:custDataLst>
              <p:tags r:id="rId2"/>
            </p:custDataLst>
          </p:nvPr>
        </p:nvPicPr>
        <p:blipFill>
          <a:blip r:embed="rId7"/>
          <a:stretch>
            <a:fillRect/>
          </a:stretch>
        </p:blipFill>
        <p:spPr>
          <a:xfrm>
            <a:off x="-2793400" y="2186363"/>
            <a:ext cx="1902117" cy="2219136"/>
          </a:xfrm>
          <a:prstGeom prst="rect">
            <a:avLst/>
          </a:prstGeom>
        </p:spPr>
      </p:pic>
      <p:cxnSp>
        <p:nvCxnSpPr>
          <p:cNvPr id="12" name="Straight Connector 11"/>
          <p:cNvCxnSpPr/>
          <p:nvPr/>
        </p:nvCxnSpPr>
        <p:spPr>
          <a:xfrm flipV="1">
            <a:off x="2276563" y="3262577"/>
            <a:ext cx="4858072" cy="21335"/>
          </a:xfrm>
          <a:prstGeom prst="line">
            <a:avLst/>
          </a:prstGeom>
          <a:ln/>
        </p:spPr>
        <p:style>
          <a:lnRef idx="3">
            <a:schemeClr val="accent4"/>
          </a:lnRef>
          <a:fillRef idx="0">
            <a:schemeClr val="accent4"/>
          </a:fillRef>
          <a:effectRef idx="2">
            <a:schemeClr val="accent4"/>
          </a:effectRef>
          <a:fontRef idx="minor">
            <a:schemeClr val="tx1"/>
          </a:fontRef>
        </p:style>
      </p:cxnSp>
      <p:pic>
        <p:nvPicPr>
          <p:cNvPr id="13" name="Picture 12"/>
          <p:cNvPicPr>
            <a:picLocks noChangeAspect="1"/>
          </p:cNvPicPr>
          <p:nvPr>
            <p:custDataLst>
              <p:tags r:id="rId3"/>
            </p:custDataLst>
          </p:nvPr>
        </p:nvPicPr>
        <p:blipFill>
          <a:blip r:embed="rId8"/>
          <a:stretch>
            <a:fillRect/>
          </a:stretch>
        </p:blipFill>
        <p:spPr>
          <a:xfrm>
            <a:off x="-2793400" y="2186363"/>
            <a:ext cx="1902117" cy="2219136"/>
          </a:xfrm>
          <a:prstGeom prst="rect">
            <a:avLst/>
          </a:prstGeom>
        </p:spPr>
      </p:pic>
    </p:spTree>
    <p:extLst>
      <p:ext uri="{BB962C8B-B14F-4D97-AF65-F5344CB8AC3E}">
        <p14:creationId xmlns:p14="http://schemas.microsoft.com/office/powerpoint/2010/main" val="2864883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05342" y="2357242"/>
            <a:ext cx="1669230" cy="16269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500" b="1" dirty="0" smtClean="0">
                <a:solidFill>
                  <a:prstClr val="white"/>
                </a:solidFill>
                <a:latin typeface="+mj-lt"/>
              </a:rPr>
              <a:t>3</a:t>
            </a:r>
            <a:endParaRPr lang="en-NZ" sz="11500" b="1" dirty="0">
              <a:solidFill>
                <a:prstClr val="white"/>
              </a:solidFill>
              <a:latin typeface="+mj-lt"/>
            </a:endParaRPr>
          </a:p>
        </p:txBody>
      </p:sp>
      <p:sp>
        <p:nvSpPr>
          <p:cNvPr id="13" name="Text Placeholder 4"/>
          <p:cNvSpPr txBox="1">
            <a:spLocks/>
          </p:cNvSpPr>
          <p:nvPr/>
        </p:nvSpPr>
        <p:spPr bwMode="gray">
          <a:xfrm>
            <a:off x="3744320" y="2279576"/>
            <a:ext cx="3987798" cy="36022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en-NZ" sz="2800" dirty="0" smtClean="0">
                <a:solidFill>
                  <a:srgbClr val="00338D"/>
                </a:solidFill>
                <a:latin typeface="Univers for KPMG"/>
              </a:rPr>
              <a:t>The source of investment in any given year can vary significantly</a:t>
            </a:r>
            <a:endParaRPr lang="en-NZ" sz="2800" kern="0" dirty="0">
              <a:solidFill>
                <a:srgbClr val="00338D"/>
              </a:solidFill>
            </a:endParaRPr>
          </a:p>
        </p:txBody>
      </p:sp>
    </p:spTree>
    <p:extLst>
      <p:ext uri="{BB962C8B-B14F-4D97-AF65-F5344CB8AC3E}">
        <p14:creationId xmlns:p14="http://schemas.microsoft.com/office/powerpoint/2010/main" val="402555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5"/>
          <a:stretch>
            <a:fillRect/>
          </a:stretch>
        </p:blipFill>
        <p:spPr>
          <a:xfrm>
            <a:off x="-2793400" y="1630138"/>
            <a:ext cx="1902117" cy="2225233"/>
          </a:xfrm>
          <a:prstGeom prst="rect">
            <a:avLst/>
          </a:prstGeom>
        </p:spPr>
      </p:pic>
      <p:pic>
        <p:nvPicPr>
          <p:cNvPr id="3" name="Picture 2"/>
          <p:cNvPicPr>
            <a:picLocks noChangeAspect="1"/>
          </p:cNvPicPr>
          <p:nvPr>
            <p:custDataLst>
              <p:tags r:id="rId2"/>
            </p:custDataLst>
          </p:nvPr>
        </p:nvPicPr>
        <p:blipFill>
          <a:blip r:embed="rId6"/>
          <a:stretch>
            <a:fillRect/>
          </a:stretch>
        </p:blipFill>
        <p:spPr>
          <a:xfrm>
            <a:off x="749233" y="859669"/>
            <a:ext cx="8250652" cy="5177063"/>
          </a:xfrm>
          <a:prstGeom prst="rect">
            <a:avLst/>
          </a:prstGeom>
        </p:spPr>
      </p:pic>
      <p:pic>
        <p:nvPicPr>
          <p:cNvPr id="6" name="Picture 5"/>
          <p:cNvPicPr>
            <a:picLocks noChangeAspect="1"/>
          </p:cNvPicPr>
          <p:nvPr>
            <p:custDataLst>
              <p:tags r:id="rId3"/>
            </p:custDataLst>
          </p:nvPr>
        </p:nvPicPr>
        <p:blipFill>
          <a:blip r:embed="rId5"/>
          <a:stretch>
            <a:fillRect/>
          </a:stretch>
        </p:blipFill>
        <p:spPr>
          <a:xfrm>
            <a:off x="-2793400" y="1630138"/>
            <a:ext cx="1902117" cy="2225233"/>
          </a:xfrm>
          <a:prstGeom prst="rect">
            <a:avLst/>
          </a:prstGeom>
        </p:spPr>
      </p:pic>
    </p:spTree>
    <p:extLst>
      <p:ext uri="{BB962C8B-B14F-4D97-AF65-F5344CB8AC3E}">
        <p14:creationId xmlns:p14="http://schemas.microsoft.com/office/powerpoint/2010/main" val="221542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stretch>
            <a:fillRect/>
          </a:stretch>
        </p:blipFill>
        <p:spPr>
          <a:xfrm>
            <a:off x="1331412" y="1123054"/>
            <a:ext cx="6594749" cy="4384116"/>
          </a:xfrm>
          <a:prstGeom prst="rect">
            <a:avLst/>
          </a:prstGeom>
        </p:spPr>
      </p:pic>
    </p:spTree>
    <p:extLst>
      <p:ext uri="{BB962C8B-B14F-4D97-AF65-F5344CB8AC3E}">
        <p14:creationId xmlns:p14="http://schemas.microsoft.com/office/powerpoint/2010/main" val="295061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
  <p:tag name="KEYWORD" val="SCREEN"/>
  <p:tag name="TEMPLATEVERSION" val="19/09/2016 20:46:46"/>
</p:tagLst>
</file>

<file path=ppt/tags/tag10.xml><?xml version="1.0" encoding="utf-8"?>
<p:tagLst xmlns:a="http://schemas.openxmlformats.org/drawingml/2006/main" xmlns:r="http://schemas.openxmlformats.org/officeDocument/2006/relationships" xmlns:p="http://schemas.openxmlformats.org/presentationml/2006/main">
  <p:tag name="XLNAME" val="[L:\C L I E N T S\GHI\Invenco\OIO\2016 Report\Databases\E003 OIO 2013 to 2015 Database FINAL.xlsx]Origin Stacked!Origin Stacked Chart 1"/>
</p:tagLst>
</file>

<file path=ppt/tags/tag11.xml><?xml version="1.0" encoding="utf-8"?>
<p:tagLst xmlns:a="http://schemas.openxmlformats.org/drawingml/2006/main" xmlns:r="http://schemas.openxmlformats.org/officeDocument/2006/relationships" xmlns:p="http://schemas.openxmlformats.org/presentationml/2006/main">
  <p:tag name="XLNAME" val="[L:\CORPORATE FINANCE\6. Business development\6.2 General marketing (nore core)\Presentations - 2016\OIO\Report\Databases\E003 OIO 2013 to 2015 Database v3.xlsx]Industry!Industry Chart 1"/>
</p:tagLst>
</file>

<file path=ppt/tags/tag12.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United States!United States Chart 1"/>
</p:tagLst>
</file>

<file path=ppt/tags/tag13.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United States!United States Chart 1"/>
  <p:tag name="WASTB" val="TRUE"/>
</p:tagLst>
</file>

<file path=ppt/tags/tag14.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China!China Chart 1"/>
</p:tagLst>
</file>

<file path=ppt/tags/tag15.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China!China Chart 1"/>
  <p:tag name="WASTB" val="TRUE"/>
</p:tagLst>
</file>

<file path=ppt/tags/tag16.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Australia!Australia Chart 1"/>
  <p:tag name="WASTB" val="TRUE"/>
</p:tagLst>
</file>

<file path=ppt/tags/tag17.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Australia!Australia Chart 1"/>
</p:tagLst>
</file>

<file path=ppt/tags/tag18.xml><?xml version="1.0" encoding="utf-8"?>
<p:tagLst xmlns:a="http://schemas.openxmlformats.org/drawingml/2006/main" xmlns:r="http://schemas.openxmlformats.org/officeDocument/2006/relationships" xmlns:p="http://schemas.openxmlformats.org/presentationml/2006/main">
  <p:tag name="XLNAME" val="[L:\CORPORATE FINANCE\6. Business development\6.2 General marketing (nore core)\Presentations - 2016\OIO\Report\Databases\E003 OIO 2013 to 2015 Database v6.xlsx]Freehold hectares!Freehold hectares Chart 1"/>
</p:tagLst>
</file>

<file path=ppt/tags/tag2.xml><?xml version="1.0" encoding="utf-8"?>
<p:tagLst xmlns:a="http://schemas.openxmlformats.org/drawingml/2006/main" xmlns:r="http://schemas.openxmlformats.org/officeDocument/2006/relationships" xmlns:p="http://schemas.openxmlformats.org/presentationml/2006/main">
  <p:tag name="XLNAME" val="[C:\Users\jmensor\Desktop\OIO Research\FDI 1999 to 2015.xlsx]OIO Data (Austr Adj)!OIO Data (Austr Adj) Chart 1"/>
</p:tagLst>
</file>

<file path=ppt/tags/tag3.xml><?xml version="1.0" encoding="utf-8"?>
<p:tagLst xmlns:a="http://schemas.openxmlformats.org/drawingml/2006/main" xmlns:r="http://schemas.openxmlformats.org/officeDocument/2006/relationships" xmlns:p="http://schemas.openxmlformats.org/presentationml/2006/main">
  <p:tag name="XLNAME" val="[C:\Users\jmensor\Desktop\OIO Research\FDI 1999 to 2015.xlsx]OIO Data (Austr Adj)!OIO Data (Austr Adj) Chart 1"/>
  <p:tag name="WASTB" val="TRUE"/>
</p:tagLst>
</file>

<file path=ppt/tags/tag4.xml><?xml version="1.0" encoding="utf-8"?>
<p:tagLst xmlns:a="http://schemas.openxmlformats.org/drawingml/2006/main" xmlns:r="http://schemas.openxmlformats.org/officeDocument/2006/relationships" xmlns:p="http://schemas.openxmlformats.org/presentationml/2006/main">
  <p:tag name="XLNAME" val="[C:\Users\jmensor\Desktop\OIO Research\OIO 2016\AMCHAM\FDI 1999 to 2015.xlsx]OIO Data (Austr Adj)!OIO Data (Austr Adj) Chart 1"/>
</p:tagLst>
</file>

<file path=ppt/tags/tag5.xml><?xml version="1.0" encoding="utf-8"?>
<p:tagLst xmlns:a="http://schemas.openxmlformats.org/drawingml/2006/main" xmlns:r="http://schemas.openxmlformats.org/officeDocument/2006/relationships" xmlns:p="http://schemas.openxmlformats.org/presentationml/2006/main">
  <p:tag name="XLNAME" val="[C:\Users\jmensor\Desktop\OIO Research\FDI 1999 to 2015.xlsx]OIO Data (Austr Adj)!OIO Data (Austr Adj) Chart 1"/>
  <p:tag name="WASTB" val="TRUE"/>
</p:tagLst>
</file>

<file path=ppt/tags/tag6.xml><?xml version="1.0" encoding="utf-8"?>
<p:tagLst xmlns:a="http://schemas.openxmlformats.org/drawingml/2006/main" xmlns:r="http://schemas.openxmlformats.org/officeDocument/2006/relationships" xmlns:p="http://schemas.openxmlformats.org/presentationml/2006/main">
  <p:tag name="XLNAME" val="[C:\Users\jmensor\Desktop\OIO Research\OIO 2016\AMCHAM\FDI 1999 to 2015.xlsx]OIO Data (Austr Adj)!OIO Data (Austr Adj) Chart 1"/>
  <p:tag name="WASTB" val="TRUE"/>
</p:tagLst>
</file>

<file path=ppt/tags/tag7.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Origin 15!Origin 15 Chart 1"/>
  <p:tag name="WASTB" val="TRUE"/>
</p:tagLst>
</file>

<file path=ppt/tags/tag8.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Origin 15!Origin 15 Chart 1"/>
</p:tagLst>
</file>

<file path=ppt/tags/tag9.xml><?xml version="1.0" encoding="utf-8"?>
<p:tagLst xmlns:a="http://schemas.openxmlformats.org/drawingml/2006/main" xmlns:r="http://schemas.openxmlformats.org/officeDocument/2006/relationships" xmlns:p="http://schemas.openxmlformats.org/presentationml/2006/main">
  <p:tag name="XLNAME" val="[C:\Users\jmensor\Desktop\OIO Research\OIO 2016\2016 Report\Databases\E003 OIO 2013 to 2015 Database 200916.xlsx]Origin 15!Origin 15 Chart 1"/>
  <p:tag name="WASTB" val="TRUE"/>
</p:tagLst>
</file>

<file path=ppt/theme/theme1.xml><?xml version="1.0" encoding="utf-8"?>
<a:theme xmlns:a="http://schemas.openxmlformats.org/drawingml/2006/main" name="1.1 Covers: Vertical photo layout">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8D"/>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D44B6343-4FBE-4B27-9ABC-B14143751166}"/>
    </a:ext>
  </a:extLst>
</a:theme>
</file>

<file path=ppt/theme/theme10.xml><?xml version="1.0" encoding="utf-8"?>
<a:theme xmlns:a="http://schemas.openxmlformats.org/drawingml/2006/main" name="5.2 Picture dividers">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31F589F6-6062-4B6E-9405-2FDA5550C10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 Covers: Singular photo layout">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8D"/>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B260126A-A36F-4887-83BD-EA824C7077F5}"/>
    </a:ext>
  </a:extLst>
</a:theme>
</file>

<file path=ppt/theme/theme3.xml><?xml version="1.0" encoding="utf-8"?>
<a:theme xmlns:a="http://schemas.openxmlformats.org/drawingml/2006/main" name="1.3 Covers: No photo layout">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8D"/>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F5919CED-9867-40EF-B0C6-83CA1BA55413}"/>
    </a:ext>
  </a:extLst>
</a:theme>
</file>

<file path=ppt/theme/theme4.xml><?xml version="1.0" encoding="utf-8"?>
<a:theme xmlns:a="http://schemas.openxmlformats.org/drawingml/2006/main" name="1.4 Thank you last slide">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DF41662A-DDF7-4783-A6C4-2EFF902BA2F7}"/>
    </a:ext>
  </a:extLst>
</a:theme>
</file>

<file path=ppt/theme/theme5.xml><?xml version="1.0" encoding="utf-8"?>
<a:theme xmlns:a="http://schemas.openxmlformats.org/drawingml/2006/main" name="1.5 Prosperity slides">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19AAA673-EA13-4046-85B3-315E64931E58}"/>
    </a:ext>
  </a:extLst>
</a:theme>
</file>

<file path=ppt/theme/theme6.xml><?xml version="1.0" encoding="utf-8"?>
<a:theme xmlns:a="http://schemas.openxmlformats.org/drawingml/2006/main" name="2. Pictures">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D2D55BF4-7D5F-4A8E-BD80-9BA6F853EA95}"/>
    </a:ext>
  </a:extLst>
</a:theme>
</file>

<file path=ppt/theme/theme7.xml><?xml version="1.0" encoding="utf-8"?>
<a:theme xmlns:a="http://schemas.openxmlformats.org/drawingml/2006/main" name="3. Main content white">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8D"/>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2BD589C7-7C61-49C7-B82C-4B6A66A2D753}"/>
    </a:ext>
  </a:extLst>
</a:theme>
</file>

<file path=ppt/theme/theme8.xml><?xml version="1.0" encoding="utf-8"?>
<a:theme xmlns:a="http://schemas.openxmlformats.org/drawingml/2006/main" name="4. Contrast white text">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D70279AA-B000-4366-A85B-0B7E70AA7237}"/>
    </a:ext>
  </a:extLst>
</a:theme>
</file>

<file path=ppt/theme/theme9.xml><?xml version="1.0" encoding="utf-8"?>
<a:theme xmlns:a="http://schemas.openxmlformats.org/drawingml/2006/main" name="5.1 Plain dividers">
  <a:themeElements>
    <a:clrScheme name="New KPMG Colours">
      <a:dk1>
        <a:srgbClr val="000000"/>
      </a:dk1>
      <a:lt1>
        <a:sysClr val="window" lastClr="FFFFFF"/>
      </a:lt1>
      <a:dk2>
        <a:srgbClr val="00338D"/>
      </a:dk2>
      <a:lt2>
        <a:srgbClr val="F0F0F0"/>
      </a:lt2>
      <a:accent1>
        <a:srgbClr val="00338D"/>
      </a:accent1>
      <a:accent2>
        <a:srgbClr val="0091DA"/>
      </a:accent2>
      <a:accent3>
        <a:srgbClr val="6D2077"/>
      </a:accent3>
      <a:accent4>
        <a:srgbClr val="005EB8"/>
      </a:accent4>
      <a:accent5>
        <a:srgbClr val="00A3A1"/>
      </a:accent5>
      <a:accent6>
        <a:srgbClr val="EAAA00"/>
      </a:accent6>
      <a:hlink>
        <a:srgbClr val="0091DA"/>
      </a:hlink>
      <a:folHlink>
        <a:srgbClr val="0091DA"/>
      </a:folHlink>
    </a:clrScheme>
    <a:fontScheme name="KPMG">
      <a:majorFont>
        <a:latin typeface="Univers for KPMG"/>
        <a:ea typeface=""/>
        <a:cs typeface=""/>
      </a:majorFont>
      <a:minorFont>
        <a:latin typeface="Univers for KPMG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lIns="91703" tIns="45852" rIns="91703" bIns="45852"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1. KPMG blue">
      <a:srgbClr val="00338D"/>
    </a:custClr>
    <a:custClr name="2. Medium blue">
      <a:srgbClr val="005EB8"/>
    </a:custClr>
    <a:custClr name="3. Light blue">
      <a:srgbClr val="0091DA"/>
    </a:custClr>
    <a:custClr name="4. Violet">
      <a:srgbClr val="483698"/>
    </a:custClr>
    <a:custClr name="5. Purple">
      <a:srgbClr val="470A68"/>
    </a:custClr>
    <a:custClr name="6. Light purple">
      <a:srgbClr val="6D2077"/>
    </a:custClr>
    <a:custClr name="7. Green">
      <a:srgbClr val="00A3A1"/>
    </a:custClr>
    <a:custClr name="8. Tertiary dark green">
      <a:srgbClr val="009A44"/>
    </a:custClr>
    <a:custClr name="9. Tertiary light green">
      <a:srgbClr val="43B02A"/>
    </a:custClr>
    <a:custClr name="10. Tertiary yellow">
      <a:srgbClr val="EAAA00"/>
    </a:custClr>
    <a:custClr name="11. Tertiary orange">
      <a:srgbClr val="F68D2E"/>
    </a:custClr>
    <a:custClr name="12. Tertiary red">
      <a:srgbClr val="BC204B"/>
    </a:custClr>
    <a:custClr name="13. Tertiary pink">
      <a:srgbClr val="C6007E"/>
    </a:custClr>
    <a:custClr name="14.blank">
      <a:srgbClr val="FFFFFF"/>
    </a:custClr>
    <a:custClr name="15.blank">
      <a:srgbClr val="FFFFFF"/>
    </a:custClr>
    <a:custClr name="16.blank">
      <a:srgbClr val="FFFFFF"/>
    </a:custClr>
    <a:custClr name="17.blank">
      <a:srgbClr val="FFFFFF"/>
    </a:custClr>
    <a:custClr name="18.blank">
      <a:srgbClr val="FFFFFF"/>
    </a:custClr>
    <a:custClr name="19.blank">
      <a:srgbClr val="FFFFFF"/>
    </a:custClr>
    <a:custClr name="20.blank">
      <a:srgbClr val="FFFFFF"/>
    </a:custClr>
    <a:custClr name="21.blank">
      <a:srgbClr val="FFFFFF"/>
    </a:custClr>
    <a:custClr name="22.blank">
      <a:srgbClr val="FFFFFF"/>
    </a:custClr>
    <a:custClr name="23.blank">
      <a:srgbClr val="FFFFFF"/>
    </a:custClr>
    <a:custClr name="24.blank">
      <a:srgbClr val="FFFFFF"/>
    </a:custClr>
    <a:custClr name="25.blank">
      <a:srgbClr val="FFFFFF"/>
    </a:custClr>
    <a:custClr name="26.blank">
      <a:srgbClr val="FFFFFF"/>
    </a:custClr>
    <a:custClr name="27.blank">
      <a:srgbClr val="FFFFFF"/>
    </a:custClr>
    <a:custClr name="28.blank">
      <a:srgbClr val="FFFFFF"/>
    </a:custClr>
    <a:custClr name="29.blank">
      <a:srgbClr val="FFFFFF"/>
    </a:custClr>
    <a:custClr name="30.blank">
      <a:srgbClr val="FFFFFF"/>
    </a:custClr>
    <a:custClr name="31. KPMG blue">
      <a:srgbClr val="00338D"/>
    </a:custClr>
    <a:custClr name="32. Light blue">
      <a:srgbClr val="0091DA"/>
    </a:custClr>
    <a:custClr name="33. Light purple">
      <a:srgbClr val="6D2077"/>
    </a:custClr>
    <a:custClr name="34. Medium blue">
      <a:srgbClr val="005EB8"/>
    </a:custClr>
    <a:custClr name="35. Green">
      <a:srgbClr val="00A3A1"/>
    </a:custClr>
    <a:custClr name="36. Yellow">
      <a:srgbClr val="EAAA00"/>
    </a:custClr>
    <a:custClr name="37. Light green">
      <a:srgbClr val="43B02A"/>
    </a:custClr>
    <a:custClr name="38. Pink">
      <a:srgbClr val="C6007E"/>
    </a:custClr>
    <a:custClr name="39. Dark brown">
      <a:srgbClr val="753F19"/>
    </a:custClr>
    <a:custClr name="40. Light brown">
      <a:srgbClr val="9B642E"/>
    </a:custClr>
    <a:custClr name="41. Olive">
      <a:srgbClr val="9D9375"/>
    </a:custClr>
    <a:custClr name="42. Beige">
      <a:srgbClr val="E3BC9F"/>
    </a:custClr>
    <a:custClr name="43. Light pink">
      <a:srgbClr val="E36877"/>
    </a:custClr>
    <a:custClr name="44.blank">
      <a:srgbClr val="FFFFFF"/>
    </a:custClr>
    <a:custClr name="45.blank">
      <a:srgbClr val="FFFFFF"/>
    </a:custClr>
    <a:custClr name="46.blank">
      <a:srgbClr val="FFFFFF"/>
    </a:custClr>
    <a:custClr name="47.blank">
      <a:srgbClr val="FFFFFF"/>
    </a:custClr>
    <a:custClr name="48.blank">
      <a:srgbClr val="FFFFFF"/>
    </a:custClr>
    <a:custClr name="49.blank">
      <a:srgbClr val="FFFFFF"/>
    </a:custClr>
    <a:custClr name="50.blank">
      <a:srgbClr val="FFFFFF"/>
    </a:custClr>
  </a:custClrLst>
  <a:extLst>
    <a:ext uri="{05A4C25C-085E-4340-85A3-A5531E510DB2}">
      <thm15:themeFamily xmlns:thm15="http://schemas.microsoft.com/office/thememl/2012/main" name="Standard.potx" id="{2075D2CA-6F02-444D-85CD-2D95A0318C0C}" vid="{2BDC4720-35B1-4C48-9F7E-511FAD539034}"/>
    </a:ext>
  </a:extLst>
</a:theme>
</file>

<file path=docProps/app.xml><?xml version="1.0" encoding="utf-8"?>
<Properties xmlns="http://schemas.openxmlformats.org/officeDocument/2006/extended-properties" xmlns:vt="http://schemas.openxmlformats.org/officeDocument/2006/docPropsVTypes">
  <Template>Standard</Template>
  <TotalTime>293</TotalTime>
  <Words>216</Words>
  <Application>Microsoft Office PowerPoint</Application>
  <PresentationFormat>On-screen Show (4:3)</PresentationFormat>
  <Paragraphs>49</Paragraphs>
  <Slides>26</Slides>
  <Notes>13</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26</vt:i4>
      </vt:variant>
    </vt:vector>
  </HeadingPairs>
  <TitlesOfParts>
    <vt:vector size="41" baseType="lpstr">
      <vt:lpstr>Arial</vt:lpstr>
      <vt:lpstr>Calibri</vt:lpstr>
      <vt:lpstr>KPMG Extralight</vt:lpstr>
      <vt:lpstr>Univers for KPMG</vt:lpstr>
      <vt:lpstr>Univers for KPMG Light</vt:lpstr>
      <vt:lpstr>1.1 Covers: Vertical photo layout</vt:lpstr>
      <vt:lpstr>1.2 Covers: Singular photo layout</vt:lpstr>
      <vt:lpstr>1.3 Covers: No photo layout</vt:lpstr>
      <vt:lpstr>1.4 Thank you last slide</vt:lpstr>
      <vt:lpstr>1.5 Prosperity slides</vt:lpstr>
      <vt:lpstr>2. Pictures</vt:lpstr>
      <vt:lpstr>3. Main content white</vt:lpstr>
      <vt:lpstr>4. Contrast white text</vt:lpstr>
      <vt:lpstr>5.1 Plain dividers</vt:lpstr>
      <vt:lpstr>5.2 Picture dividers</vt:lpstr>
      <vt:lpstr>Foreign Direct Investment : A Review OF OIO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Direct Investment : A REVIEW OF OIO STATISTICS</dc:title>
  <dc:creator>Ensor, Justin M.</dc:creator>
  <cp:lastModifiedBy>Ensor, Justin M.</cp:lastModifiedBy>
  <cp:revision>25</cp:revision>
  <cp:lastPrinted>2016-10-18T21:35:57Z</cp:lastPrinted>
  <dcterms:created xsi:type="dcterms:W3CDTF">2016-10-18T20:53:01Z</dcterms:created>
  <dcterms:modified xsi:type="dcterms:W3CDTF">2016-10-19T21:08:24Z</dcterms:modified>
  <cp:category>KPMG Confidential</cp:category>
</cp:coreProperties>
</file>